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306" r:id="rId6"/>
    <p:sldId id="259" r:id="rId7"/>
    <p:sldId id="314" r:id="rId8"/>
    <p:sldId id="317" r:id="rId9"/>
    <p:sldId id="318" r:id="rId10"/>
    <p:sldId id="319" r:id="rId11"/>
    <p:sldId id="321" r:id="rId12"/>
    <p:sldId id="323" r:id="rId13"/>
    <p:sldId id="309" r:id="rId14"/>
    <p:sldId id="325" r:id="rId15"/>
    <p:sldId id="310" r:id="rId16"/>
    <p:sldId id="316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7A"/>
    <a:srgbClr val="4F5945"/>
    <a:srgbClr val="A9D7D9"/>
    <a:srgbClr val="93D3D9"/>
    <a:srgbClr val="AAD6FF"/>
    <a:srgbClr val="B2C8CD"/>
    <a:srgbClr val="CCD8D6"/>
    <a:srgbClr val="73292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066DC-7F46-480C-9605-8E2C80DFA9A3}" v="786" dt="2022-09-29T20:06:16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ia White" userId="80158940de122d70" providerId="LiveId" clId="{8BA066DC-7F46-480C-9605-8E2C80DFA9A3}"/>
    <pc:docChg chg="undo custSel addSld delSld modSld sldOrd">
      <pc:chgData name="Victoria White" userId="80158940de122d70" providerId="LiveId" clId="{8BA066DC-7F46-480C-9605-8E2C80DFA9A3}" dt="2022-09-29T23:00:54.182" v="4805" actId="20577"/>
      <pc:docMkLst>
        <pc:docMk/>
      </pc:docMkLst>
      <pc:sldChg chg="modSp mod ord">
        <pc:chgData name="Victoria White" userId="80158940de122d70" providerId="LiveId" clId="{8BA066DC-7F46-480C-9605-8E2C80DFA9A3}" dt="2022-09-29T17:21:57.740" v="2185" actId="255"/>
        <pc:sldMkLst>
          <pc:docMk/>
          <pc:sldMk cId="3446797337" sldId="259"/>
        </pc:sldMkLst>
        <pc:spChg chg="mod">
          <ac:chgData name="Victoria White" userId="80158940de122d70" providerId="LiveId" clId="{8BA066DC-7F46-480C-9605-8E2C80DFA9A3}" dt="2022-09-29T17:21:26.006" v="2178" actId="1076"/>
          <ac:spMkLst>
            <pc:docMk/>
            <pc:sldMk cId="3446797337" sldId="259"/>
            <ac:spMk id="2" creationId="{8460295B-54B9-4937-90E3-BAB9CE69E30B}"/>
          </ac:spMkLst>
        </pc:spChg>
        <pc:spChg chg="mod">
          <ac:chgData name="Victoria White" userId="80158940de122d70" providerId="LiveId" clId="{8BA066DC-7F46-480C-9605-8E2C80DFA9A3}" dt="2022-09-29T17:21:57.740" v="2185" actId="255"/>
          <ac:spMkLst>
            <pc:docMk/>
            <pc:sldMk cId="3446797337" sldId="259"/>
            <ac:spMk id="4" creationId="{D51A6D85-3837-435F-A342-5A3F98172B12}"/>
          </ac:spMkLst>
        </pc:spChg>
      </pc:sldChg>
      <pc:sldChg chg="del">
        <pc:chgData name="Victoria White" userId="80158940de122d70" providerId="LiveId" clId="{8BA066DC-7F46-480C-9605-8E2C80DFA9A3}" dt="2022-09-29T16:04:33.990" v="177" actId="2696"/>
        <pc:sldMkLst>
          <pc:docMk/>
          <pc:sldMk cId="2985610029" sldId="294"/>
        </pc:sldMkLst>
      </pc:sldChg>
      <pc:sldChg chg="del">
        <pc:chgData name="Victoria White" userId="80158940de122d70" providerId="LiveId" clId="{8BA066DC-7F46-480C-9605-8E2C80DFA9A3}" dt="2022-09-29T15:26:10.590" v="0" actId="2696"/>
        <pc:sldMkLst>
          <pc:docMk/>
          <pc:sldMk cId="1859527893" sldId="296"/>
        </pc:sldMkLst>
      </pc:sldChg>
      <pc:sldChg chg="modSp mod ord">
        <pc:chgData name="Victoria White" userId="80158940de122d70" providerId="LiveId" clId="{8BA066DC-7F46-480C-9605-8E2C80DFA9A3}" dt="2022-09-29T19:01:15.018" v="3554"/>
        <pc:sldMkLst>
          <pc:docMk/>
          <pc:sldMk cId="1732999477" sldId="306"/>
        </pc:sldMkLst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1732999477" sldId="306"/>
            <ac:spMk id="2" creationId="{56002655-34DF-25F9-4640-B2CE5329AD1A}"/>
          </ac:spMkLst>
        </pc:spChg>
        <pc:spChg chg="mod">
          <ac:chgData name="Victoria White" userId="80158940de122d70" providerId="LiveId" clId="{8BA066DC-7F46-480C-9605-8E2C80DFA9A3}" dt="2022-09-29T17:22:11.254" v="2187" actId="255"/>
          <ac:spMkLst>
            <pc:docMk/>
            <pc:sldMk cId="1732999477" sldId="306"/>
            <ac:spMk id="3" creationId="{1A585715-2793-160B-269E-D9516C84D73A}"/>
          </ac:spMkLst>
        </pc:spChg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1732999477" sldId="306"/>
            <ac:spMk id="4" creationId="{A3609A75-5E9A-C165-5A1D-764F9E96B722}"/>
          </ac:spMkLst>
        </pc:spChg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1732999477" sldId="306"/>
            <ac:spMk id="5" creationId="{0108060B-6C9E-CFFF-55DE-F0D645C094DC}"/>
          </ac:spMkLst>
        </pc:spChg>
      </pc:sldChg>
      <pc:sldChg chg="del">
        <pc:chgData name="Victoria White" userId="80158940de122d70" providerId="LiveId" clId="{8BA066DC-7F46-480C-9605-8E2C80DFA9A3}" dt="2022-09-29T16:04:12.501" v="172" actId="2696"/>
        <pc:sldMkLst>
          <pc:docMk/>
          <pc:sldMk cId="2276839930" sldId="307"/>
        </pc:sldMkLst>
      </pc:sldChg>
      <pc:sldChg chg="del">
        <pc:chgData name="Victoria White" userId="80158940de122d70" providerId="LiveId" clId="{8BA066DC-7F46-480C-9605-8E2C80DFA9A3}" dt="2022-09-29T16:04:15.320" v="173" actId="2696"/>
        <pc:sldMkLst>
          <pc:docMk/>
          <pc:sldMk cId="971989334" sldId="308"/>
        </pc:sldMkLst>
      </pc:sldChg>
      <pc:sldChg chg="addSp delSp modSp add del mod ord chgLayout">
        <pc:chgData name="Victoria White" userId="80158940de122d70" providerId="LiveId" clId="{8BA066DC-7F46-480C-9605-8E2C80DFA9A3}" dt="2022-09-29T20:06:28.354" v="4624" actId="478"/>
        <pc:sldMkLst>
          <pc:docMk/>
          <pc:sldMk cId="3619058363" sldId="309"/>
        </pc:sldMkLst>
        <pc:spChg chg="mod ord">
          <ac:chgData name="Victoria White" userId="80158940de122d70" providerId="LiveId" clId="{8BA066DC-7F46-480C-9605-8E2C80DFA9A3}" dt="2022-09-29T19:03:29.091" v="3608" actId="20577"/>
          <ac:spMkLst>
            <pc:docMk/>
            <pc:sldMk cId="3619058363" sldId="309"/>
            <ac:spMk id="2" creationId="{B2CDC4AE-C2C4-A814-CC59-BD002AEF46FC}"/>
          </ac:spMkLst>
        </pc:spChg>
        <pc:spChg chg="add mod">
          <ac:chgData name="Victoria White" userId="80158940de122d70" providerId="LiveId" clId="{8BA066DC-7F46-480C-9605-8E2C80DFA9A3}" dt="2022-09-29T19:06:46.252" v="3769" actId="20577"/>
          <ac:spMkLst>
            <pc:docMk/>
            <pc:sldMk cId="3619058363" sldId="309"/>
            <ac:spMk id="3" creationId="{C187963B-DA73-845B-6DCF-FE581A24414F}"/>
          </ac:spMkLst>
        </pc:spChg>
        <pc:spChg chg="del mod ord">
          <ac:chgData name="Victoria White" userId="80158940de122d70" providerId="LiveId" clId="{8BA066DC-7F46-480C-9605-8E2C80DFA9A3}" dt="2022-09-29T20:06:28.354" v="4624" actId="478"/>
          <ac:spMkLst>
            <pc:docMk/>
            <pc:sldMk cId="3619058363" sldId="309"/>
            <ac:spMk id="4" creationId="{8C2F00B7-F64B-BD9F-339A-EE343262F312}"/>
          </ac:spMkLst>
        </pc:spChg>
        <pc:spChg chg="mod ord">
          <ac:chgData name="Victoria White" userId="80158940de122d70" providerId="LiveId" clId="{8BA066DC-7F46-480C-9605-8E2C80DFA9A3}" dt="2022-09-29T19:02:03.630" v="3569"/>
          <ac:spMkLst>
            <pc:docMk/>
            <pc:sldMk cId="3619058363" sldId="309"/>
            <ac:spMk id="5" creationId="{C67CEE5A-421C-AB04-0186-6EC788070186}"/>
          </ac:spMkLst>
        </pc:spChg>
        <pc:spChg chg="add del mod">
          <ac:chgData name="Victoria White" userId="80158940de122d70" providerId="LiveId" clId="{8BA066DC-7F46-480C-9605-8E2C80DFA9A3}" dt="2022-09-29T18:52:35.133" v="3018" actId="931"/>
          <ac:spMkLst>
            <pc:docMk/>
            <pc:sldMk cId="3619058363" sldId="309"/>
            <ac:spMk id="6" creationId="{6E90C7D2-C031-F3B2-A2AB-8C89E2FA93CA}"/>
          </ac:spMkLst>
        </pc:spChg>
        <pc:spChg chg="add mod">
          <ac:chgData name="Victoria White" userId="80158940de122d70" providerId="LiveId" clId="{8BA066DC-7F46-480C-9605-8E2C80DFA9A3}" dt="2022-09-29T18:59:58.136" v="3550" actId="1076"/>
          <ac:spMkLst>
            <pc:docMk/>
            <pc:sldMk cId="3619058363" sldId="309"/>
            <ac:spMk id="10" creationId="{A98B713E-702E-58D7-17D9-C53E57954450}"/>
          </ac:spMkLst>
        </pc:spChg>
        <pc:spChg chg="add del mod">
          <ac:chgData name="Victoria White" userId="80158940de122d70" providerId="LiveId" clId="{8BA066DC-7F46-480C-9605-8E2C80DFA9A3}" dt="2022-09-29T19:02:01.521" v="3568"/>
          <ac:spMkLst>
            <pc:docMk/>
            <pc:sldMk cId="3619058363" sldId="309"/>
            <ac:spMk id="11" creationId="{DE38E8D4-99A1-A3ED-AE10-C80B56FB8ACE}"/>
          </ac:spMkLst>
        </pc:spChg>
        <pc:spChg chg="add del mod">
          <ac:chgData name="Victoria White" userId="80158940de122d70" providerId="LiveId" clId="{8BA066DC-7F46-480C-9605-8E2C80DFA9A3}" dt="2022-09-29T19:02:01.521" v="3568"/>
          <ac:spMkLst>
            <pc:docMk/>
            <pc:sldMk cId="3619058363" sldId="309"/>
            <ac:spMk id="12" creationId="{D1176EAF-E670-1626-3C75-ABE0C540B664}"/>
          </ac:spMkLst>
        </pc:spChg>
        <pc:spChg chg="add del mod">
          <ac:chgData name="Victoria White" userId="80158940de122d70" providerId="LiveId" clId="{8BA066DC-7F46-480C-9605-8E2C80DFA9A3}" dt="2022-09-29T19:02:01.521" v="3568"/>
          <ac:spMkLst>
            <pc:docMk/>
            <pc:sldMk cId="3619058363" sldId="309"/>
            <ac:spMk id="13" creationId="{F07B3B31-1494-906E-0336-7EFF2466950C}"/>
          </ac:spMkLst>
        </pc:spChg>
        <pc:spChg chg="add del mod">
          <ac:chgData name="Victoria White" userId="80158940de122d70" providerId="LiveId" clId="{8BA066DC-7F46-480C-9605-8E2C80DFA9A3}" dt="2022-09-29T19:02:03.630" v="3569"/>
          <ac:spMkLst>
            <pc:docMk/>
            <pc:sldMk cId="3619058363" sldId="309"/>
            <ac:spMk id="14" creationId="{2B945917-20BD-D021-9239-73BFCF215FB8}"/>
          </ac:spMkLst>
        </pc:spChg>
        <pc:spChg chg="add del mod">
          <ac:chgData name="Victoria White" userId="80158940de122d70" providerId="LiveId" clId="{8BA066DC-7F46-480C-9605-8E2C80DFA9A3}" dt="2022-09-29T19:02:03.630" v="3569"/>
          <ac:spMkLst>
            <pc:docMk/>
            <pc:sldMk cId="3619058363" sldId="309"/>
            <ac:spMk id="15" creationId="{221848BC-DEA7-1C9A-4203-A41DB5A317C8}"/>
          </ac:spMkLst>
        </pc:spChg>
        <pc:spChg chg="add del mod">
          <ac:chgData name="Victoria White" userId="80158940de122d70" providerId="LiveId" clId="{8BA066DC-7F46-480C-9605-8E2C80DFA9A3}" dt="2022-09-29T19:02:03.630" v="3569"/>
          <ac:spMkLst>
            <pc:docMk/>
            <pc:sldMk cId="3619058363" sldId="309"/>
            <ac:spMk id="16" creationId="{FCD9B89B-8421-6DA3-F93A-E3A4F9741716}"/>
          </ac:spMkLst>
        </pc:spChg>
        <pc:graphicFrameChg chg="del mod ord">
          <ac:chgData name="Victoria White" userId="80158940de122d70" providerId="LiveId" clId="{8BA066DC-7F46-480C-9605-8E2C80DFA9A3}" dt="2022-09-29T20:06:16.185" v="4623" actId="255"/>
          <ac:graphicFrameMkLst>
            <pc:docMk/>
            <pc:sldMk cId="3619058363" sldId="309"/>
            <ac:graphicFrameMk id="7" creationId="{C1D7FEFA-7A16-2FA3-C133-D72EC12F246F}"/>
          </ac:graphicFrameMkLst>
        </pc:graphicFrameChg>
        <pc:picChg chg="add mod">
          <ac:chgData name="Victoria White" userId="80158940de122d70" providerId="LiveId" clId="{8BA066DC-7F46-480C-9605-8E2C80DFA9A3}" dt="2022-09-29T19:02:03.630" v="3569"/>
          <ac:picMkLst>
            <pc:docMk/>
            <pc:sldMk cId="3619058363" sldId="309"/>
            <ac:picMk id="9" creationId="{8D4B7F4F-1EEA-8D31-B38D-A18F21B47AB8}"/>
          </ac:picMkLst>
        </pc:picChg>
      </pc:sldChg>
      <pc:sldChg chg="delSp modSp mod">
        <pc:chgData name="Victoria White" userId="80158940de122d70" providerId="LiveId" clId="{8BA066DC-7F46-480C-9605-8E2C80DFA9A3}" dt="2022-09-29T23:00:54.182" v="4805" actId="20577"/>
        <pc:sldMkLst>
          <pc:docMk/>
          <pc:sldMk cId="520700503" sldId="310"/>
        </pc:sldMkLst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520700503" sldId="310"/>
            <ac:spMk id="2" creationId="{69554157-869F-9BBE-CFCF-717129CA6907}"/>
          </ac:spMkLst>
        </pc:spChg>
        <pc:spChg chg="mod">
          <ac:chgData name="Victoria White" userId="80158940de122d70" providerId="LiveId" clId="{8BA066DC-7F46-480C-9605-8E2C80DFA9A3}" dt="2022-09-29T23:00:54.182" v="4805" actId="20577"/>
          <ac:spMkLst>
            <pc:docMk/>
            <pc:sldMk cId="520700503" sldId="310"/>
            <ac:spMk id="3" creationId="{DC9AC05D-560D-1665-8879-549C0B4EDE5C}"/>
          </ac:spMkLst>
        </pc:spChg>
        <pc:spChg chg="del mod">
          <ac:chgData name="Victoria White" userId="80158940de122d70" providerId="LiveId" clId="{8BA066DC-7F46-480C-9605-8E2C80DFA9A3}" dt="2022-09-29T20:06:33.073" v="4625" actId="478"/>
          <ac:spMkLst>
            <pc:docMk/>
            <pc:sldMk cId="520700503" sldId="310"/>
            <ac:spMk id="4" creationId="{8EF088D1-E89A-FD55-EB44-49411774536D}"/>
          </ac:spMkLst>
        </pc:spChg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520700503" sldId="310"/>
            <ac:spMk id="5" creationId="{94026A48-6EF8-D4D0-2C6E-1F96935EA501}"/>
          </ac:spMkLst>
        </pc:spChg>
      </pc:sldChg>
      <pc:sldChg chg="del">
        <pc:chgData name="Victoria White" userId="80158940de122d70" providerId="LiveId" clId="{8BA066DC-7F46-480C-9605-8E2C80DFA9A3}" dt="2022-09-29T15:34:10.151" v="68" actId="2696"/>
        <pc:sldMkLst>
          <pc:docMk/>
          <pc:sldMk cId="941015171" sldId="311"/>
        </pc:sldMkLst>
      </pc:sldChg>
      <pc:sldChg chg="del">
        <pc:chgData name="Victoria White" userId="80158940de122d70" providerId="LiveId" clId="{8BA066DC-7F46-480C-9605-8E2C80DFA9A3}" dt="2022-09-29T15:34:13.557" v="69" actId="2696"/>
        <pc:sldMkLst>
          <pc:docMk/>
          <pc:sldMk cId="871201397" sldId="312"/>
        </pc:sldMkLst>
      </pc:sldChg>
      <pc:sldChg chg="del">
        <pc:chgData name="Victoria White" userId="80158940de122d70" providerId="LiveId" clId="{8BA066DC-7F46-480C-9605-8E2C80DFA9A3}" dt="2022-09-29T16:04:38.757" v="178" actId="2696"/>
        <pc:sldMkLst>
          <pc:docMk/>
          <pc:sldMk cId="2068121164" sldId="313"/>
        </pc:sldMkLst>
      </pc:sldChg>
      <pc:sldChg chg="addSp delSp modSp mod modClrScheme chgLayout">
        <pc:chgData name="Victoria White" userId="80158940de122d70" providerId="LiveId" clId="{8BA066DC-7F46-480C-9605-8E2C80DFA9A3}" dt="2022-09-29T20:09:15.092" v="4775" actId="313"/>
        <pc:sldMkLst>
          <pc:docMk/>
          <pc:sldMk cId="1563980609" sldId="314"/>
        </pc:sldMkLst>
        <pc:spChg chg="mod ord">
          <ac:chgData name="Victoria White" userId="80158940de122d70" providerId="LiveId" clId="{8BA066DC-7F46-480C-9605-8E2C80DFA9A3}" dt="2022-09-29T18:33:24.431" v="2457" actId="1076"/>
          <ac:spMkLst>
            <pc:docMk/>
            <pc:sldMk cId="1563980609" sldId="314"/>
            <ac:spMk id="2" creationId="{82C7E564-4283-8AE2-ADD2-7B3FFCFA26C7}"/>
          </ac:spMkLst>
        </pc:spChg>
        <pc:spChg chg="del mod ord">
          <ac:chgData name="Victoria White" userId="80158940de122d70" providerId="LiveId" clId="{8BA066DC-7F46-480C-9605-8E2C80DFA9A3}" dt="2022-09-29T17:24:29.759" v="2208" actId="478"/>
          <ac:spMkLst>
            <pc:docMk/>
            <pc:sldMk cId="1563980609" sldId="314"/>
            <ac:spMk id="3" creationId="{C9CFA000-38C2-F344-E543-42483390408A}"/>
          </ac:spMkLst>
        </pc:spChg>
        <pc:spChg chg="add del mod">
          <ac:chgData name="Victoria White" userId="80158940de122d70" providerId="LiveId" clId="{8BA066DC-7F46-480C-9605-8E2C80DFA9A3}" dt="2022-09-29T15:37:58.458" v="155" actId="21"/>
          <ac:spMkLst>
            <pc:docMk/>
            <pc:sldMk cId="1563980609" sldId="314"/>
            <ac:spMk id="5" creationId="{28200525-F43E-F375-B369-77DEAAFAC305}"/>
          </ac:spMkLst>
        </pc:spChg>
        <pc:spChg chg="add mod ord">
          <ac:chgData name="Victoria White" userId="80158940de122d70" providerId="LiveId" clId="{8BA066DC-7F46-480C-9605-8E2C80DFA9A3}" dt="2022-09-29T20:09:15.092" v="4775" actId="313"/>
          <ac:spMkLst>
            <pc:docMk/>
            <pc:sldMk cId="1563980609" sldId="314"/>
            <ac:spMk id="8" creationId="{1498282C-49D9-1D44-8EE1-97125DF6853F}"/>
          </ac:spMkLst>
        </pc:spChg>
        <pc:spChg chg="del mod">
          <ac:chgData name="Victoria White" userId="80158940de122d70" providerId="LiveId" clId="{8BA066DC-7F46-480C-9605-8E2C80DFA9A3}" dt="2022-09-29T15:38:06.136" v="157" actId="21"/>
          <ac:spMkLst>
            <pc:docMk/>
            <pc:sldMk cId="1563980609" sldId="314"/>
            <ac:spMk id="10" creationId="{FA47ED29-D9DA-9DC6-8B43-80EC2A2E5B50}"/>
          </ac:spMkLst>
        </pc:spChg>
        <pc:spChg chg="del">
          <ac:chgData name="Victoria White" userId="80158940de122d70" providerId="LiveId" clId="{8BA066DC-7F46-480C-9605-8E2C80DFA9A3}" dt="2022-09-29T15:37:52.905" v="154" actId="478"/>
          <ac:spMkLst>
            <pc:docMk/>
            <pc:sldMk cId="1563980609" sldId="314"/>
            <ac:spMk id="11" creationId="{CB634FAD-36DD-9FB0-7030-266A29178C42}"/>
          </ac:spMkLst>
        </pc:spChg>
        <pc:spChg chg="add del mod">
          <ac:chgData name="Victoria White" userId="80158940de122d70" providerId="LiveId" clId="{8BA066DC-7F46-480C-9605-8E2C80DFA9A3}" dt="2022-09-29T17:24:33.467" v="2209" actId="478"/>
          <ac:spMkLst>
            <pc:docMk/>
            <pc:sldMk cId="1563980609" sldId="314"/>
            <ac:spMk id="12" creationId="{639339E4-75A5-CC78-2F81-65689ECE923A}"/>
          </ac:spMkLst>
        </pc:spChg>
        <pc:picChg chg="add mod">
          <ac:chgData name="Victoria White" userId="80158940de122d70" providerId="LiveId" clId="{8BA066DC-7F46-480C-9605-8E2C80DFA9A3}" dt="2022-09-29T17:24:38.520" v="2211" actId="1076"/>
          <ac:picMkLst>
            <pc:docMk/>
            <pc:sldMk cId="1563980609" sldId="314"/>
            <ac:picMk id="7" creationId="{92137CA2-C261-2FBD-A5FA-738F51E6E9EA}"/>
          </ac:picMkLst>
        </pc:picChg>
      </pc:sldChg>
      <pc:sldChg chg="del">
        <pc:chgData name="Victoria White" userId="80158940de122d70" providerId="LiveId" clId="{8BA066DC-7F46-480C-9605-8E2C80DFA9A3}" dt="2022-09-29T16:04:27.067" v="175" actId="2696"/>
        <pc:sldMkLst>
          <pc:docMk/>
          <pc:sldMk cId="58893715" sldId="315"/>
        </pc:sldMkLst>
      </pc:sldChg>
      <pc:sldChg chg="modSp mod">
        <pc:chgData name="Victoria White" userId="80158940de122d70" providerId="LiveId" clId="{8BA066DC-7F46-480C-9605-8E2C80DFA9A3}" dt="2022-09-29T19:09:34.434" v="3834" actId="255"/>
        <pc:sldMkLst>
          <pc:docMk/>
          <pc:sldMk cId="2790251853" sldId="316"/>
        </pc:sldMkLst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2790251853" sldId="316"/>
            <ac:spMk id="2" creationId="{5A5EB5DC-8C2B-5750-6E12-9A35C0FFBA00}"/>
          </ac:spMkLst>
        </pc:spChg>
        <pc:spChg chg="mod">
          <ac:chgData name="Victoria White" userId="80158940de122d70" providerId="LiveId" clId="{8BA066DC-7F46-480C-9605-8E2C80DFA9A3}" dt="2022-09-29T19:09:34.434" v="3834" actId="255"/>
          <ac:spMkLst>
            <pc:docMk/>
            <pc:sldMk cId="2790251853" sldId="316"/>
            <ac:spMk id="5" creationId="{AAF5CF3F-E5EF-5769-3F83-24ADB4412BBF}"/>
          </ac:spMkLst>
        </pc:spChg>
      </pc:sldChg>
      <pc:sldChg chg="addSp delSp modSp new mod setBg modClrScheme chgLayout">
        <pc:chgData name="Victoria White" userId="80158940de122d70" providerId="LiveId" clId="{8BA066DC-7F46-480C-9605-8E2C80DFA9A3}" dt="2022-09-29T19:01:15.018" v="3554"/>
        <pc:sldMkLst>
          <pc:docMk/>
          <pc:sldMk cId="2499465188" sldId="317"/>
        </pc:sldMkLst>
        <pc:spChg chg="del">
          <ac:chgData name="Victoria White" userId="80158940de122d70" providerId="LiveId" clId="{8BA066DC-7F46-480C-9605-8E2C80DFA9A3}" dt="2022-09-29T16:07:18.591" v="216" actId="478"/>
          <ac:spMkLst>
            <pc:docMk/>
            <pc:sldMk cId="2499465188" sldId="317"/>
            <ac:spMk id="2" creationId="{0738EC84-5151-A928-D7FA-F4C70C3EF5F0}"/>
          </ac:spMkLst>
        </pc:spChg>
        <pc:spChg chg="mod ord">
          <ac:chgData name="Victoria White" userId="80158940de122d70" providerId="LiveId" clId="{8BA066DC-7F46-480C-9605-8E2C80DFA9A3}" dt="2022-09-29T19:01:15.018" v="3554"/>
          <ac:spMkLst>
            <pc:docMk/>
            <pc:sldMk cId="2499465188" sldId="317"/>
            <ac:spMk id="3" creationId="{777EBEE2-E4B3-0817-66F4-584837964ED7}"/>
          </ac:spMkLst>
        </pc:spChg>
        <pc:spChg chg="mod ord">
          <ac:chgData name="Victoria White" userId="80158940de122d70" providerId="LiveId" clId="{8BA066DC-7F46-480C-9605-8E2C80DFA9A3}" dt="2022-09-29T19:01:15.018" v="3554"/>
          <ac:spMkLst>
            <pc:docMk/>
            <pc:sldMk cId="2499465188" sldId="317"/>
            <ac:spMk id="4" creationId="{18A948C2-1769-2E11-37D6-CD36BA6B1DE9}"/>
          </ac:spMkLst>
        </pc:spChg>
        <pc:spChg chg="del">
          <ac:chgData name="Victoria White" userId="80158940de122d70" providerId="LiveId" clId="{8BA066DC-7F46-480C-9605-8E2C80DFA9A3}" dt="2022-09-29T16:06:28.513" v="204" actId="931"/>
          <ac:spMkLst>
            <pc:docMk/>
            <pc:sldMk cId="2499465188" sldId="317"/>
            <ac:spMk id="5" creationId="{6D6ADA77-EE0E-D0C8-8532-46644D9CCA8A}"/>
          </ac:spMkLst>
        </pc:spChg>
        <pc:spChg chg="del mod">
          <ac:chgData name="Victoria White" userId="80158940de122d70" providerId="LiveId" clId="{8BA066DC-7F46-480C-9605-8E2C80DFA9A3}" dt="2022-09-29T16:06:47.201" v="208" actId="21"/>
          <ac:spMkLst>
            <pc:docMk/>
            <pc:sldMk cId="2499465188" sldId="317"/>
            <ac:spMk id="6" creationId="{344CB79D-34B6-4594-89F0-3F980DA651A3}"/>
          </ac:spMkLst>
        </pc:spChg>
        <pc:spChg chg="add del mod ord">
          <ac:chgData name="Victoria White" userId="80158940de122d70" providerId="LiveId" clId="{8BA066DC-7F46-480C-9605-8E2C80DFA9A3}" dt="2022-09-29T16:09:38.763" v="240" actId="700"/>
          <ac:spMkLst>
            <pc:docMk/>
            <pc:sldMk cId="2499465188" sldId="317"/>
            <ac:spMk id="12" creationId="{C8F60F2B-DEBE-9B3F-3043-24FF3D90F9FF}"/>
          </ac:spMkLst>
        </pc:spChg>
        <pc:spChg chg="add del mod ord">
          <ac:chgData name="Victoria White" userId="80158940de122d70" providerId="LiveId" clId="{8BA066DC-7F46-480C-9605-8E2C80DFA9A3}" dt="2022-09-29T16:09:38.763" v="240" actId="700"/>
          <ac:spMkLst>
            <pc:docMk/>
            <pc:sldMk cId="2499465188" sldId="317"/>
            <ac:spMk id="13" creationId="{64851835-86FB-35A4-A822-751CFEAA23F4}"/>
          </ac:spMkLst>
        </pc:spChg>
        <pc:spChg chg="add del mod ord">
          <ac:chgData name="Victoria White" userId="80158940de122d70" providerId="LiveId" clId="{8BA066DC-7F46-480C-9605-8E2C80DFA9A3}" dt="2022-09-29T16:09:38.763" v="240" actId="700"/>
          <ac:spMkLst>
            <pc:docMk/>
            <pc:sldMk cId="2499465188" sldId="317"/>
            <ac:spMk id="14" creationId="{E917A648-A823-E8EA-9091-8D747ABC0F08}"/>
          </ac:spMkLst>
        </pc:spChg>
        <pc:spChg chg="add del mod ord">
          <ac:chgData name="Victoria White" userId="80158940de122d70" providerId="LiveId" clId="{8BA066DC-7F46-480C-9605-8E2C80DFA9A3}" dt="2022-09-29T16:09:38.763" v="240" actId="700"/>
          <ac:spMkLst>
            <pc:docMk/>
            <pc:sldMk cId="2499465188" sldId="317"/>
            <ac:spMk id="15" creationId="{61109946-9287-6098-719A-193BF377D55A}"/>
          </ac:spMkLst>
        </pc:spChg>
        <pc:spChg chg="add del mod ord">
          <ac:chgData name="Victoria White" userId="80158940de122d70" providerId="LiveId" clId="{8BA066DC-7F46-480C-9605-8E2C80DFA9A3}" dt="2022-09-29T16:08:54.085" v="237" actId="478"/>
          <ac:spMkLst>
            <pc:docMk/>
            <pc:sldMk cId="2499465188" sldId="317"/>
            <ac:spMk id="16" creationId="{C8C7A8DD-0E8A-24B5-1657-D86C93F29028}"/>
          </ac:spMkLst>
        </pc:spChg>
        <pc:spChg chg="add del mod ord">
          <ac:chgData name="Victoria White" userId="80158940de122d70" providerId="LiveId" clId="{8BA066DC-7F46-480C-9605-8E2C80DFA9A3}" dt="2022-09-29T16:11:05.397" v="256" actId="700"/>
          <ac:spMkLst>
            <pc:docMk/>
            <pc:sldMk cId="2499465188" sldId="317"/>
            <ac:spMk id="17" creationId="{C64EC607-A49C-AB1C-D73B-867C1B6E7CE2}"/>
          </ac:spMkLst>
        </pc:spChg>
        <pc:spChg chg="add del mod ord">
          <ac:chgData name="Victoria White" userId="80158940de122d70" providerId="LiveId" clId="{8BA066DC-7F46-480C-9605-8E2C80DFA9A3}" dt="2022-09-29T16:12:14.788" v="272" actId="700"/>
          <ac:spMkLst>
            <pc:docMk/>
            <pc:sldMk cId="2499465188" sldId="317"/>
            <ac:spMk id="18" creationId="{693B7BFD-60B0-CE2F-4118-717F2FB011AD}"/>
          </ac:spMkLst>
        </pc:spChg>
        <pc:spChg chg="add del mod ord">
          <ac:chgData name="Victoria White" userId="80158940de122d70" providerId="LiveId" clId="{8BA066DC-7F46-480C-9605-8E2C80DFA9A3}" dt="2022-09-29T16:11:19.824" v="262" actId="478"/>
          <ac:spMkLst>
            <pc:docMk/>
            <pc:sldMk cId="2499465188" sldId="317"/>
            <ac:spMk id="19" creationId="{0C9D4F2D-488B-FD14-BF79-AB179D53D634}"/>
          </ac:spMkLst>
        </pc:spChg>
        <pc:spChg chg="add mod ord">
          <ac:chgData name="Victoria White" userId="80158940de122d70" providerId="LiveId" clId="{8BA066DC-7F46-480C-9605-8E2C80DFA9A3}" dt="2022-09-29T16:18:23.085" v="383" actId="20577"/>
          <ac:spMkLst>
            <pc:docMk/>
            <pc:sldMk cId="2499465188" sldId="317"/>
            <ac:spMk id="20" creationId="{F705C1AF-F68F-4020-2522-AE49857AD7A1}"/>
          </ac:spMkLst>
        </pc:spChg>
        <pc:spChg chg="add del mod ord">
          <ac:chgData name="Victoria White" userId="80158940de122d70" providerId="LiveId" clId="{8BA066DC-7F46-480C-9605-8E2C80DFA9A3}" dt="2022-09-29T16:21:27.071" v="492" actId="478"/>
          <ac:spMkLst>
            <pc:docMk/>
            <pc:sldMk cId="2499465188" sldId="317"/>
            <ac:spMk id="21" creationId="{AD0A3FED-7095-0395-A6D4-3EBDC36F1183}"/>
          </ac:spMkLst>
        </pc:spChg>
        <pc:spChg chg="add mod ord">
          <ac:chgData name="Victoria White" userId="80158940de122d70" providerId="LiveId" clId="{8BA066DC-7F46-480C-9605-8E2C80DFA9A3}" dt="2022-09-29T16:52:56.925" v="1356" actId="313"/>
          <ac:spMkLst>
            <pc:docMk/>
            <pc:sldMk cId="2499465188" sldId="317"/>
            <ac:spMk id="22" creationId="{BEB849B1-3D16-97B1-49D8-7D3C037EF316}"/>
          </ac:spMkLst>
        </pc:spChg>
        <pc:spChg chg="add del mod ord">
          <ac:chgData name="Victoria White" userId="80158940de122d70" providerId="LiveId" clId="{8BA066DC-7F46-480C-9605-8E2C80DFA9A3}" dt="2022-09-29T16:39:14.945" v="1010" actId="478"/>
          <ac:spMkLst>
            <pc:docMk/>
            <pc:sldMk cId="2499465188" sldId="317"/>
            <ac:spMk id="23" creationId="{898C3FA1-4AC3-8767-B405-AB346A3BAEE7}"/>
          </ac:spMkLst>
        </pc:spChg>
        <pc:spChg chg="add del mod ord">
          <ac:chgData name="Victoria White" userId="80158940de122d70" providerId="LiveId" clId="{8BA066DC-7F46-480C-9605-8E2C80DFA9A3}" dt="2022-09-29T16:12:20" v="273" actId="478"/>
          <ac:spMkLst>
            <pc:docMk/>
            <pc:sldMk cId="2499465188" sldId="317"/>
            <ac:spMk id="24" creationId="{E9FFB102-9B82-7041-19F0-E687F9D900E5}"/>
          </ac:spMkLst>
        </pc:spChg>
        <pc:spChg chg="add del mod">
          <ac:chgData name="Victoria White" userId="80158940de122d70" providerId="LiveId" clId="{8BA066DC-7F46-480C-9605-8E2C80DFA9A3}" dt="2022-09-29T16:21:37.495" v="494" actId="478"/>
          <ac:spMkLst>
            <pc:docMk/>
            <pc:sldMk cId="2499465188" sldId="317"/>
            <ac:spMk id="26" creationId="{B149109D-DBC7-A6C9-87B0-9828D0D93224}"/>
          </ac:spMkLst>
        </pc:spChg>
        <pc:spChg chg="add del mod">
          <ac:chgData name="Victoria White" userId="80158940de122d70" providerId="LiveId" clId="{8BA066DC-7F46-480C-9605-8E2C80DFA9A3}" dt="2022-09-29T16:22:06.294" v="498" actId="478"/>
          <ac:spMkLst>
            <pc:docMk/>
            <pc:sldMk cId="2499465188" sldId="317"/>
            <ac:spMk id="27" creationId="{BF7C64C9-3FD3-8768-052C-6E6AA7954F7B}"/>
          </ac:spMkLst>
        </pc:spChg>
        <pc:spChg chg="add del mod">
          <ac:chgData name="Victoria White" userId="80158940de122d70" providerId="LiveId" clId="{8BA066DC-7F46-480C-9605-8E2C80DFA9A3}" dt="2022-09-29T16:22:06.296" v="500"/>
          <ac:spMkLst>
            <pc:docMk/>
            <pc:sldMk cId="2499465188" sldId="317"/>
            <ac:spMk id="28" creationId="{AAFDA637-15DC-5A3A-BAA1-77FC6886DB68}"/>
          </ac:spMkLst>
        </pc:spChg>
        <pc:graphicFrameChg chg="add mod modGraphic">
          <ac:chgData name="Victoria White" userId="80158940de122d70" providerId="LiveId" clId="{8BA066DC-7F46-480C-9605-8E2C80DFA9A3}" dt="2022-09-29T17:28:37.353" v="2250" actId="20577"/>
          <ac:graphicFrameMkLst>
            <pc:docMk/>
            <pc:sldMk cId="2499465188" sldId="317"/>
            <ac:graphicFrameMk id="29" creationId="{99FD4A7A-C9A4-655A-BFEB-54225CA3FBE5}"/>
          </ac:graphicFrameMkLst>
        </pc:graphicFrameChg>
        <pc:picChg chg="add del mod">
          <ac:chgData name="Victoria White" userId="80158940de122d70" providerId="LiveId" clId="{8BA066DC-7F46-480C-9605-8E2C80DFA9A3}" dt="2022-09-29T16:08:56.775" v="238" actId="478"/>
          <ac:picMkLst>
            <pc:docMk/>
            <pc:sldMk cId="2499465188" sldId="317"/>
            <ac:picMk id="7" creationId="{89B7596C-38DF-19BD-291C-288AFC899BE0}"/>
          </ac:picMkLst>
        </pc:picChg>
        <pc:picChg chg="add mod ord">
          <ac:chgData name="Victoria White" userId="80158940de122d70" providerId="LiveId" clId="{8BA066DC-7F46-480C-9605-8E2C80DFA9A3}" dt="2022-09-29T16:12:39.039" v="280" actId="1076"/>
          <ac:picMkLst>
            <pc:docMk/>
            <pc:sldMk cId="2499465188" sldId="317"/>
            <ac:picMk id="9" creationId="{4ED7483E-E399-09F6-37FC-AD2A95E52DE6}"/>
          </ac:picMkLst>
        </pc:picChg>
        <pc:picChg chg="add mod">
          <ac:chgData name="Victoria White" userId="80158940de122d70" providerId="LiveId" clId="{8BA066DC-7F46-480C-9605-8E2C80DFA9A3}" dt="2022-09-29T16:44:21.456" v="1205" actId="1076"/>
          <ac:picMkLst>
            <pc:docMk/>
            <pc:sldMk cId="2499465188" sldId="317"/>
            <ac:picMk id="11" creationId="{9B999328-18F2-A00E-396D-3933938AA7D4}"/>
          </ac:picMkLst>
        </pc:picChg>
      </pc:sldChg>
      <pc:sldChg chg="add del">
        <pc:chgData name="Victoria White" userId="80158940de122d70" providerId="LiveId" clId="{8BA066DC-7F46-480C-9605-8E2C80DFA9A3}" dt="2022-09-29T16:04:29.076" v="176" actId="2696"/>
        <pc:sldMkLst>
          <pc:docMk/>
          <pc:sldMk cId="3497986883" sldId="317"/>
        </pc:sldMkLst>
      </pc:sldChg>
      <pc:sldChg chg="addSp delSp modSp new mod setBg chgLayout">
        <pc:chgData name="Victoria White" userId="80158940de122d70" providerId="LiveId" clId="{8BA066DC-7F46-480C-9605-8E2C80DFA9A3}" dt="2022-09-29T19:01:15.018" v="3554"/>
        <pc:sldMkLst>
          <pc:docMk/>
          <pc:sldMk cId="1577622620" sldId="318"/>
        </pc:sldMkLst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2" creationId="{9A6CA618-F49D-AB8A-60ED-D4070F8105CB}"/>
          </ac:spMkLst>
        </pc:spChg>
        <pc:spChg chg="del mod ord">
          <ac:chgData name="Victoria White" userId="80158940de122d70" providerId="LiveId" clId="{8BA066DC-7F46-480C-9605-8E2C80DFA9A3}" dt="2022-09-29T17:05:01.965" v="1894" actId="478"/>
          <ac:spMkLst>
            <pc:docMk/>
            <pc:sldMk cId="1577622620" sldId="318"/>
            <ac:spMk id="3" creationId="{3C6A1F83-3B97-17CE-A75D-E9C3C5E5FD4D}"/>
          </ac:spMkLst>
        </pc:spChg>
        <pc:spChg chg="mod ord">
          <ac:chgData name="Victoria White" userId="80158940de122d70" providerId="LiveId" clId="{8BA066DC-7F46-480C-9605-8E2C80DFA9A3}" dt="2022-09-29T19:01:15.018" v="3554"/>
          <ac:spMkLst>
            <pc:docMk/>
            <pc:sldMk cId="1577622620" sldId="318"/>
            <ac:spMk id="4" creationId="{D76DA796-B55E-0C75-E4E2-40647BCC6DEA}"/>
          </ac:spMkLst>
        </pc:spChg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5" creationId="{2F9B5263-125E-24E2-F023-7FA6D8985EAC}"/>
          </ac:spMkLst>
        </pc:spChg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6" creationId="{B980298F-C7D9-484C-3A24-2F8DD6F63DBA}"/>
          </ac:spMkLst>
        </pc:spChg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7" creationId="{BDEED01A-A499-1545-A51B-A87BD6B35CBE}"/>
          </ac:spMkLst>
        </pc:spChg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8" creationId="{874663F2-E9FB-31DF-E630-D90FBD90EEBA}"/>
          </ac:spMkLst>
        </pc:spChg>
        <pc:spChg chg="del">
          <ac:chgData name="Victoria White" userId="80158940de122d70" providerId="LiveId" clId="{8BA066DC-7F46-480C-9605-8E2C80DFA9A3}" dt="2022-09-29T16:44:50.887" v="1207" actId="700"/>
          <ac:spMkLst>
            <pc:docMk/>
            <pc:sldMk cId="1577622620" sldId="318"/>
            <ac:spMk id="9" creationId="{D51BB6BB-C271-6F06-040B-1608909EF321}"/>
          </ac:spMkLst>
        </pc:spChg>
        <pc:spChg chg="add mod ord">
          <ac:chgData name="Victoria White" userId="80158940de122d70" providerId="LiveId" clId="{8BA066DC-7F46-480C-9605-8E2C80DFA9A3}" dt="2022-09-29T16:50:18.808" v="1319" actId="1076"/>
          <ac:spMkLst>
            <pc:docMk/>
            <pc:sldMk cId="1577622620" sldId="318"/>
            <ac:spMk id="10" creationId="{147BAA13-C5CD-3C80-6FE2-1F4B7DA3BAD4}"/>
          </ac:spMkLst>
        </pc:spChg>
        <pc:spChg chg="add del mod ord">
          <ac:chgData name="Victoria White" userId="80158940de122d70" providerId="LiveId" clId="{8BA066DC-7F46-480C-9605-8E2C80DFA9A3}" dt="2022-09-29T16:45:07.190" v="1209" actId="478"/>
          <ac:spMkLst>
            <pc:docMk/>
            <pc:sldMk cId="1577622620" sldId="318"/>
            <ac:spMk id="11" creationId="{493D3A05-444B-70A2-8B7B-4C4006E552EE}"/>
          </ac:spMkLst>
        </pc:spChg>
        <pc:spChg chg="add del mod ord">
          <ac:chgData name="Victoria White" userId="80158940de122d70" providerId="LiveId" clId="{8BA066DC-7F46-480C-9605-8E2C80DFA9A3}" dt="2022-09-29T16:46:24.342" v="1212" actId="931"/>
          <ac:spMkLst>
            <pc:docMk/>
            <pc:sldMk cId="1577622620" sldId="318"/>
            <ac:spMk id="12" creationId="{95FB3955-F086-33F3-F3AA-2BF2468E0DDC}"/>
          </ac:spMkLst>
        </pc:spChg>
        <pc:spChg chg="add mod ord">
          <ac:chgData name="Victoria White" userId="80158940de122d70" providerId="LiveId" clId="{8BA066DC-7F46-480C-9605-8E2C80DFA9A3}" dt="2022-09-29T18:33:52.322" v="2458" actId="313"/>
          <ac:spMkLst>
            <pc:docMk/>
            <pc:sldMk cId="1577622620" sldId="318"/>
            <ac:spMk id="13" creationId="{39FBC3CB-9110-3C0D-1879-23F384398DC4}"/>
          </ac:spMkLst>
        </pc:spChg>
        <pc:spChg chg="add del mod ord">
          <ac:chgData name="Victoria White" userId="80158940de122d70" providerId="LiveId" clId="{8BA066DC-7F46-480C-9605-8E2C80DFA9A3}" dt="2022-09-29T16:46:42.965" v="1216" actId="931"/>
          <ac:spMkLst>
            <pc:docMk/>
            <pc:sldMk cId="1577622620" sldId="318"/>
            <ac:spMk id="14" creationId="{5956BDDB-A556-A7A9-D4D7-D536AA4B081C}"/>
          </ac:spMkLst>
        </pc:spChg>
        <pc:spChg chg="add del mod ord">
          <ac:chgData name="Victoria White" userId="80158940de122d70" providerId="LiveId" clId="{8BA066DC-7F46-480C-9605-8E2C80DFA9A3}" dt="2022-09-29T16:45:01.091" v="1208" actId="478"/>
          <ac:spMkLst>
            <pc:docMk/>
            <pc:sldMk cId="1577622620" sldId="318"/>
            <ac:spMk id="15" creationId="{9A0EF002-1E70-E348-5465-4B077D4D21C4}"/>
          </ac:spMkLst>
        </pc:spChg>
        <pc:spChg chg="add del mod">
          <ac:chgData name="Victoria White" userId="80158940de122d70" providerId="LiveId" clId="{8BA066DC-7F46-480C-9605-8E2C80DFA9A3}" dt="2022-09-29T17:04:46.428" v="1886" actId="931"/>
          <ac:spMkLst>
            <pc:docMk/>
            <pc:sldMk cId="1577622620" sldId="318"/>
            <ac:spMk id="22" creationId="{C14C440D-094B-DC5A-4E72-D0323564ECF2}"/>
          </ac:spMkLst>
        </pc:spChg>
        <pc:graphicFrameChg chg="add mod modGraphic">
          <ac:chgData name="Victoria White" userId="80158940de122d70" providerId="LiveId" clId="{8BA066DC-7F46-480C-9605-8E2C80DFA9A3}" dt="2022-09-29T18:08:39.939" v="2330" actId="20577"/>
          <ac:graphicFrameMkLst>
            <pc:docMk/>
            <pc:sldMk cId="1577622620" sldId="318"/>
            <ac:graphicFrameMk id="20" creationId="{871E0606-797F-1CCC-8FF5-532ED1D5A2E7}"/>
          </ac:graphicFrameMkLst>
        </pc:graphicFrameChg>
        <pc:picChg chg="add del mod">
          <ac:chgData name="Victoria White" userId="80158940de122d70" providerId="LiveId" clId="{8BA066DC-7F46-480C-9605-8E2C80DFA9A3}" dt="2022-09-29T17:04:37.946" v="1885" actId="478"/>
          <ac:picMkLst>
            <pc:docMk/>
            <pc:sldMk cId="1577622620" sldId="318"/>
            <ac:picMk id="17" creationId="{7D146567-6EA4-39D2-6597-0DB55EFB8BD4}"/>
          </ac:picMkLst>
        </pc:picChg>
        <pc:picChg chg="add mod">
          <ac:chgData name="Victoria White" userId="80158940de122d70" providerId="LiveId" clId="{8BA066DC-7F46-480C-9605-8E2C80DFA9A3}" dt="2022-09-29T17:05:05.774" v="1895" actId="1076"/>
          <ac:picMkLst>
            <pc:docMk/>
            <pc:sldMk cId="1577622620" sldId="318"/>
            <ac:picMk id="19" creationId="{66BFEA87-5789-4DCE-F4EF-0612E5CE99B9}"/>
          </ac:picMkLst>
        </pc:picChg>
        <pc:picChg chg="add mod">
          <ac:chgData name="Victoria White" userId="80158940de122d70" providerId="LiveId" clId="{8BA066DC-7F46-480C-9605-8E2C80DFA9A3}" dt="2022-09-29T17:05:10.248" v="1897" actId="1076"/>
          <ac:picMkLst>
            <pc:docMk/>
            <pc:sldMk cId="1577622620" sldId="318"/>
            <ac:picMk id="24" creationId="{D963E3D6-A6AB-7B2D-E67F-757260D88A05}"/>
          </ac:picMkLst>
        </pc:picChg>
      </pc:sldChg>
      <pc:sldChg chg="addSp delSp modSp new mod modClrScheme chgLayout">
        <pc:chgData name="Victoria White" userId="80158940de122d70" providerId="LiveId" clId="{8BA066DC-7F46-480C-9605-8E2C80DFA9A3}" dt="2022-09-29T19:01:15.018" v="3554"/>
        <pc:sldMkLst>
          <pc:docMk/>
          <pc:sldMk cId="19177965" sldId="319"/>
        </pc:sldMkLst>
        <pc:spChg chg="del mod ord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2" creationId="{0CB26212-F3F6-C3F5-D51C-E829CBEFB75C}"/>
          </ac:spMkLst>
        </pc:spChg>
        <pc:spChg chg="del mod ord">
          <ac:chgData name="Victoria White" userId="80158940de122d70" providerId="LiveId" clId="{8BA066DC-7F46-480C-9605-8E2C80DFA9A3}" dt="2022-09-29T18:07:33.121" v="2288" actId="478"/>
          <ac:spMkLst>
            <pc:docMk/>
            <pc:sldMk cId="19177965" sldId="319"/>
            <ac:spMk id="3" creationId="{6945FB33-4EAF-B29D-4072-D91292DED079}"/>
          </ac:spMkLst>
        </pc:spChg>
        <pc:spChg chg="mod ord">
          <ac:chgData name="Victoria White" userId="80158940de122d70" providerId="LiveId" clId="{8BA066DC-7F46-480C-9605-8E2C80DFA9A3}" dt="2022-09-29T19:01:15.018" v="3554"/>
          <ac:spMkLst>
            <pc:docMk/>
            <pc:sldMk cId="19177965" sldId="319"/>
            <ac:spMk id="4" creationId="{F5656324-F378-71C4-49A2-EF595895321E}"/>
          </ac:spMkLst>
        </pc:spChg>
        <pc:spChg chg="del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5" creationId="{7A932C1D-15D4-EED2-623C-A00A3519BCEF}"/>
          </ac:spMkLst>
        </pc:spChg>
        <pc:spChg chg="del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6" creationId="{B66E1D62-179D-EB1B-D665-2FFA6ECACD5B}"/>
          </ac:spMkLst>
        </pc:spChg>
        <pc:spChg chg="del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7" creationId="{5C4D55F6-FFA3-0491-2866-C998EBD79F10}"/>
          </ac:spMkLst>
        </pc:spChg>
        <pc:spChg chg="del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8" creationId="{F551156C-919F-CFCD-2D92-9F7FC0235E7A}"/>
          </ac:spMkLst>
        </pc:spChg>
        <pc:spChg chg="del">
          <ac:chgData name="Victoria White" userId="80158940de122d70" providerId="LiveId" clId="{8BA066DC-7F46-480C-9605-8E2C80DFA9A3}" dt="2022-09-29T18:07:28.324" v="2287" actId="700"/>
          <ac:spMkLst>
            <pc:docMk/>
            <pc:sldMk cId="19177965" sldId="319"/>
            <ac:spMk id="9" creationId="{620994D2-5689-FE2F-F1A2-CD76666ADB1B}"/>
          </ac:spMkLst>
        </pc:spChg>
        <pc:spChg chg="add del mod ord">
          <ac:chgData name="Victoria White" userId="80158940de122d70" providerId="LiveId" clId="{8BA066DC-7F46-480C-9605-8E2C80DFA9A3}" dt="2022-09-29T18:07:46.417" v="2292" actId="26606"/>
          <ac:spMkLst>
            <pc:docMk/>
            <pc:sldMk cId="19177965" sldId="319"/>
            <ac:spMk id="10" creationId="{047198B1-ECB6-13CF-AA07-5242084A0F8D}"/>
          </ac:spMkLst>
        </pc:spChg>
        <pc:spChg chg="add mod ord">
          <ac:chgData name="Victoria White" userId="80158940de122d70" providerId="LiveId" clId="{8BA066DC-7F46-480C-9605-8E2C80DFA9A3}" dt="2022-09-29T19:01:15.018" v="3554"/>
          <ac:spMkLst>
            <pc:docMk/>
            <pc:sldMk cId="19177965" sldId="319"/>
            <ac:spMk id="13" creationId="{2FE057EC-B748-D4EC-410F-4348B50ED860}"/>
          </ac:spMkLst>
        </pc:spChg>
        <pc:spChg chg="add del mod ord">
          <ac:chgData name="Victoria White" userId="80158940de122d70" providerId="LiveId" clId="{8BA066DC-7F46-480C-9605-8E2C80DFA9A3}" dt="2022-09-29T18:07:58.266" v="2293" actId="700"/>
          <ac:spMkLst>
            <pc:docMk/>
            <pc:sldMk cId="19177965" sldId="319"/>
            <ac:spMk id="17" creationId="{E4F4DE5E-CA2B-F86C-0E79-7D6607947E19}"/>
          </ac:spMkLst>
        </pc:spChg>
        <pc:spChg chg="add del mod ord">
          <ac:chgData name="Victoria White" userId="80158940de122d70" providerId="LiveId" clId="{8BA066DC-7F46-480C-9605-8E2C80DFA9A3}" dt="2022-09-29T18:08:04.247" v="2294" actId="478"/>
          <ac:spMkLst>
            <pc:docMk/>
            <pc:sldMk cId="19177965" sldId="319"/>
            <ac:spMk id="19" creationId="{9EFA33E8-DA6F-8E03-1B46-C017BF63DD9E}"/>
          </ac:spMkLst>
        </pc:spChg>
        <pc:picChg chg="add mod">
          <ac:chgData name="Victoria White" userId="80158940de122d70" providerId="LiveId" clId="{8BA066DC-7F46-480C-9605-8E2C80DFA9A3}" dt="2022-09-29T18:25:45.471" v="2367" actId="1076"/>
          <ac:picMkLst>
            <pc:docMk/>
            <pc:sldMk cId="19177965" sldId="319"/>
            <ac:picMk id="12" creationId="{FD31FB2D-7B8E-D627-5881-477EAC4A2DFC}"/>
          </ac:picMkLst>
        </pc:picChg>
      </pc:sldChg>
      <pc:sldChg chg="addSp delSp modSp new del mod modClrScheme chgLayout">
        <pc:chgData name="Victoria White" userId="80158940de122d70" providerId="LiveId" clId="{8BA066DC-7F46-480C-9605-8E2C80DFA9A3}" dt="2022-09-29T18:26:01.933" v="2370" actId="2696"/>
        <pc:sldMkLst>
          <pc:docMk/>
          <pc:sldMk cId="458243471" sldId="320"/>
        </pc:sldMkLst>
        <pc:spChg chg="del mod ord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2" creationId="{9195AB4D-EEC6-7F1B-6964-7EB5F278A460}"/>
          </ac:spMkLst>
        </pc:spChg>
        <pc:spChg chg="mod ord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3" creationId="{7060FBBF-5C6B-23AD-F787-00C27DBBC890}"/>
          </ac:spMkLst>
        </pc:spChg>
        <pc:spChg chg="mod ord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4" creationId="{A878315E-E100-6473-6BB9-AB128987C3ED}"/>
          </ac:spMkLst>
        </pc:spChg>
        <pc:spChg chg="del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5" creationId="{09C00AFF-E0EE-0526-447E-1601CD76DB29}"/>
          </ac:spMkLst>
        </pc:spChg>
        <pc:spChg chg="del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6" creationId="{3F9935A8-322A-6453-F762-685E9EE8D6A4}"/>
          </ac:spMkLst>
        </pc:spChg>
        <pc:spChg chg="del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7" creationId="{DE8E9E44-263C-1AAF-41C4-589D6B2CB1C4}"/>
          </ac:spMkLst>
        </pc:spChg>
        <pc:spChg chg="del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8" creationId="{5BEEEB30-E1D4-38E3-4FA7-3FD92D5A54A3}"/>
          </ac:spMkLst>
        </pc:spChg>
        <pc:spChg chg="del">
          <ac:chgData name="Victoria White" userId="80158940de122d70" providerId="LiveId" clId="{8BA066DC-7F46-480C-9605-8E2C80DFA9A3}" dt="2022-09-29T18:24:26.301" v="2332" actId="700"/>
          <ac:spMkLst>
            <pc:docMk/>
            <pc:sldMk cId="458243471" sldId="320"/>
            <ac:spMk id="9" creationId="{85C9A095-2BE0-5CBC-9458-85E360C08BE7}"/>
          </ac:spMkLst>
        </pc:spChg>
        <pc:spChg chg="add mod ord">
          <ac:chgData name="Victoria White" userId="80158940de122d70" providerId="LiveId" clId="{8BA066DC-7F46-480C-9605-8E2C80DFA9A3}" dt="2022-09-29T18:24:46.435" v="2359" actId="20577"/>
          <ac:spMkLst>
            <pc:docMk/>
            <pc:sldMk cId="458243471" sldId="320"/>
            <ac:spMk id="10" creationId="{DB70DBDD-DE9B-04AB-A75C-89FD5C1D14CB}"/>
          </ac:spMkLst>
        </pc:spChg>
        <pc:picChg chg="add mod">
          <ac:chgData name="Victoria White" userId="80158940de122d70" providerId="LiveId" clId="{8BA066DC-7F46-480C-9605-8E2C80DFA9A3}" dt="2022-09-29T18:25:54.496" v="2369" actId="14100"/>
          <ac:picMkLst>
            <pc:docMk/>
            <pc:sldMk cId="458243471" sldId="320"/>
            <ac:picMk id="12" creationId="{61A4BC72-5BC5-B936-09F8-90AD89943833}"/>
          </ac:picMkLst>
        </pc:picChg>
      </pc:sldChg>
      <pc:sldChg chg="addSp delSp modSp new del mod setBg modClrScheme chgLayout">
        <pc:chgData name="Victoria White" userId="80158940de122d70" providerId="LiveId" clId="{8BA066DC-7F46-480C-9605-8E2C80DFA9A3}" dt="2022-09-29T18:34:55.782" v="2462" actId="2696"/>
        <pc:sldMkLst>
          <pc:docMk/>
          <pc:sldMk cId="2791790423" sldId="320"/>
        </pc:sldMkLst>
        <pc:spChg chg="del mod ord">
          <ac:chgData name="Victoria White" userId="80158940de122d70" providerId="LiveId" clId="{8BA066DC-7F46-480C-9605-8E2C80DFA9A3}" dt="2022-09-29T18:27:21.226" v="2415" actId="478"/>
          <ac:spMkLst>
            <pc:docMk/>
            <pc:sldMk cId="2791790423" sldId="320"/>
            <ac:spMk id="2" creationId="{A6F72EDF-189C-6ED7-CE61-655B28E471C0}"/>
          </ac:spMkLst>
        </pc:spChg>
        <pc:spChg chg="del mod ord">
          <ac:chgData name="Victoria White" userId="80158940de122d70" providerId="LiveId" clId="{8BA066DC-7F46-480C-9605-8E2C80DFA9A3}" dt="2022-09-29T18:27:29.011" v="2418" actId="478"/>
          <ac:spMkLst>
            <pc:docMk/>
            <pc:sldMk cId="2791790423" sldId="320"/>
            <ac:spMk id="3" creationId="{0A217288-2376-5022-E0C7-52680B573048}"/>
          </ac:spMkLst>
        </pc:spChg>
        <pc:spChg chg="mod ord">
          <ac:chgData name="Victoria White" userId="80158940de122d70" providerId="LiveId" clId="{8BA066DC-7F46-480C-9605-8E2C80DFA9A3}" dt="2022-09-29T18:27:11.378" v="2412" actId="700"/>
          <ac:spMkLst>
            <pc:docMk/>
            <pc:sldMk cId="2791790423" sldId="320"/>
            <ac:spMk id="4" creationId="{1E8D72FC-6174-DF72-4D4B-DF3E3FA5BCAA}"/>
          </ac:spMkLst>
        </pc:spChg>
        <pc:spChg chg="add del mod ord">
          <ac:chgData name="Victoria White" userId="80158940de122d70" providerId="LiveId" clId="{8BA066DC-7F46-480C-9605-8E2C80DFA9A3}" dt="2022-09-29T18:27:18.761" v="2414" actId="478"/>
          <ac:spMkLst>
            <pc:docMk/>
            <pc:sldMk cId="2791790423" sldId="320"/>
            <ac:spMk id="7" creationId="{864A8F0E-EEE4-7F0A-0434-B7B5D76116BC}"/>
          </ac:spMkLst>
        </pc:spChg>
        <pc:spChg chg="add del mod">
          <ac:chgData name="Victoria White" userId="80158940de122d70" providerId="LiveId" clId="{8BA066DC-7F46-480C-9605-8E2C80DFA9A3}" dt="2022-09-29T18:27:22.698" v="2416" actId="478"/>
          <ac:spMkLst>
            <pc:docMk/>
            <pc:sldMk cId="2791790423" sldId="320"/>
            <ac:spMk id="9" creationId="{FD197F76-BA6C-C6E1-375D-BF7F27CCDA9B}"/>
          </ac:spMkLst>
        </pc:spChg>
        <pc:spChg chg="add del mod">
          <ac:chgData name="Victoria White" userId="80158940de122d70" providerId="LiveId" clId="{8BA066DC-7F46-480C-9605-8E2C80DFA9A3}" dt="2022-09-29T18:28:18.790" v="2425"/>
          <ac:spMkLst>
            <pc:docMk/>
            <pc:sldMk cId="2791790423" sldId="320"/>
            <ac:spMk id="10" creationId="{99AF93B3-5258-221F-B46A-D95913BE4FE7}"/>
          </ac:spMkLst>
        </pc:spChg>
        <pc:picChg chg="add mod">
          <ac:chgData name="Victoria White" userId="80158940de122d70" providerId="LiveId" clId="{8BA066DC-7F46-480C-9605-8E2C80DFA9A3}" dt="2022-09-29T18:28:29.453" v="2427" actId="1076"/>
          <ac:picMkLst>
            <pc:docMk/>
            <pc:sldMk cId="2791790423" sldId="320"/>
            <ac:picMk id="6" creationId="{B57C284A-A9B5-793A-9603-0D5727A64E85}"/>
          </ac:picMkLst>
        </pc:picChg>
      </pc:sldChg>
      <pc:sldChg chg="addSp delSp modSp new mod setBg modClrScheme chgLayout">
        <pc:chgData name="Victoria White" userId="80158940de122d70" providerId="LiveId" clId="{8BA066DC-7F46-480C-9605-8E2C80DFA9A3}" dt="2022-09-29T19:01:15.018" v="3554"/>
        <pc:sldMkLst>
          <pc:docMk/>
          <pc:sldMk cId="4273711001" sldId="321"/>
        </pc:sldMkLst>
        <pc:spChg chg="del mod ord">
          <ac:chgData name="Victoria White" userId="80158940de122d70" providerId="LiveId" clId="{8BA066DC-7F46-480C-9605-8E2C80DFA9A3}" dt="2022-09-29T18:29:01.385" v="2429" actId="700"/>
          <ac:spMkLst>
            <pc:docMk/>
            <pc:sldMk cId="4273711001" sldId="321"/>
            <ac:spMk id="2" creationId="{1A9275F5-FF6B-05F1-BE22-C027F3F9CF97}"/>
          </ac:spMkLst>
        </pc:spChg>
        <pc:spChg chg="del mod ord">
          <ac:chgData name="Victoria White" userId="80158940de122d70" providerId="LiveId" clId="{8BA066DC-7F46-480C-9605-8E2C80DFA9A3}" dt="2022-09-29T18:30:30.737" v="2443" actId="478"/>
          <ac:spMkLst>
            <pc:docMk/>
            <pc:sldMk cId="4273711001" sldId="321"/>
            <ac:spMk id="3" creationId="{4D270843-123F-9843-2FC9-2869A806D1AA}"/>
          </ac:spMkLst>
        </pc:spChg>
        <pc:spChg chg="mod ord">
          <ac:chgData name="Victoria White" userId="80158940de122d70" providerId="LiveId" clId="{8BA066DC-7F46-480C-9605-8E2C80DFA9A3}" dt="2022-09-29T19:01:15.018" v="3554"/>
          <ac:spMkLst>
            <pc:docMk/>
            <pc:sldMk cId="4273711001" sldId="321"/>
            <ac:spMk id="4" creationId="{5F9E3E27-21A2-2D56-BCC2-399CF9546758}"/>
          </ac:spMkLst>
        </pc:spChg>
        <pc:spChg chg="add del mod ord">
          <ac:chgData name="Victoria White" userId="80158940de122d70" providerId="LiveId" clId="{8BA066DC-7F46-480C-9605-8E2C80DFA9A3}" dt="2022-09-29T18:29:05.085" v="2430" actId="478"/>
          <ac:spMkLst>
            <pc:docMk/>
            <pc:sldMk cId="4273711001" sldId="321"/>
            <ac:spMk id="5" creationId="{49CD608C-4805-A442-D38D-13D1C07DBA59}"/>
          </ac:spMkLst>
        </pc:spChg>
        <pc:spChg chg="add del mod ord">
          <ac:chgData name="Victoria White" userId="80158940de122d70" providerId="LiveId" clId="{8BA066DC-7F46-480C-9605-8E2C80DFA9A3}" dt="2022-09-29T18:29:07.209" v="2431" actId="478"/>
          <ac:spMkLst>
            <pc:docMk/>
            <pc:sldMk cId="4273711001" sldId="321"/>
            <ac:spMk id="6" creationId="{35FF040A-8C3D-B542-F9D7-9F731162D2D8}"/>
          </ac:spMkLst>
        </pc:spChg>
        <pc:picChg chg="add del mod">
          <ac:chgData name="Victoria White" userId="80158940de122d70" providerId="LiveId" clId="{8BA066DC-7F46-480C-9605-8E2C80DFA9A3}" dt="2022-09-29T18:29:19.165" v="2435" actId="478"/>
          <ac:picMkLst>
            <pc:docMk/>
            <pc:sldMk cId="4273711001" sldId="321"/>
            <ac:picMk id="8" creationId="{3A4FA7FF-A414-0880-AFFA-BDB5C060849E}"/>
          </ac:picMkLst>
        </pc:picChg>
        <pc:picChg chg="add del mod">
          <ac:chgData name="Victoria White" userId="80158940de122d70" providerId="LiveId" clId="{8BA066DC-7F46-480C-9605-8E2C80DFA9A3}" dt="2022-09-29T18:30:16.917" v="2439" actId="478"/>
          <ac:picMkLst>
            <pc:docMk/>
            <pc:sldMk cId="4273711001" sldId="321"/>
            <ac:picMk id="10" creationId="{92499B8F-496A-1755-38D5-5EDE7D93CD1A}"/>
          </ac:picMkLst>
        </pc:picChg>
        <pc:picChg chg="add mod">
          <ac:chgData name="Victoria White" userId="80158940de122d70" providerId="LiveId" clId="{8BA066DC-7F46-480C-9605-8E2C80DFA9A3}" dt="2022-09-29T18:30:25.456" v="2442" actId="962"/>
          <ac:picMkLst>
            <pc:docMk/>
            <pc:sldMk cId="4273711001" sldId="321"/>
            <ac:picMk id="12" creationId="{427F9DC6-E638-BEF3-4A4A-04A60C1A9BA4}"/>
          </ac:picMkLst>
        </pc:picChg>
      </pc:sldChg>
      <pc:sldChg chg="delSp new del mod">
        <pc:chgData name="Victoria White" userId="80158940de122d70" providerId="LiveId" clId="{8BA066DC-7F46-480C-9605-8E2C80DFA9A3}" dt="2022-09-29T18:34:28.401" v="2461" actId="47"/>
        <pc:sldMkLst>
          <pc:docMk/>
          <pc:sldMk cId="1185613572" sldId="322"/>
        </pc:sldMkLst>
        <pc:spChg chg="del">
          <ac:chgData name="Victoria White" userId="80158940de122d70" providerId="LiveId" clId="{8BA066DC-7F46-480C-9605-8E2C80DFA9A3}" dt="2022-09-29T18:31:03.105" v="2446" actId="478"/>
          <ac:spMkLst>
            <pc:docMk/>
            <pc:sldMk cId="1185613572" sldId="322"/>
            <ac:spMk id="2" creationId="{4AB25631-4A36-99F5-3896-544B1764861E}"/>
          </ac:spMkLst>
        </pc:spChg>
        <pc:spChg chg="del">
          <ac:chgData name="Victoria White" userId="80158940de122d70" providerId="LiveId" clId="{8BA066DC-7F46-480C-9605-8E2C80DFA9A3}" dt="2022-09-29T18:31:00.829" v="2445" actId="478"/>
          <ac:spMkLst>
            <pc:docMk/>
            <pc:sldMk cId="1185613572" sldId="322"/>
            <ac:spMk id="3" creationId="{4A5E5F7C-C3CC-D27B-1077-0C589D50D9CD}"/>
          </ac:spMkLst>
        </pc:spChg>
      </pc:sldChg>
      <pc:sldChg chg="addSp delSp modSp new mod setBg">
        <pc:chgData name="Victoria White" userId="80158940de122d70" providerId="LiveId" clId="{8BA066DC-7F46-480C-9605-8E2C80DFA9A3}" dt="2022-09-29T19:01:15.018" v="3554"/>
        <pc:sldMkLst>
          <pc:docMk/>
          <pc:sldMk cId="4118997614" sldId="323"/>
        </pc:sldMkLst>
        <pc:spChg chg="del">
          <ac:chgData name="Victoria White" userId="80158940de122d70" providerId="LiveId" clId="{8BA066DC-7F46-480C-9605-8E2C80DFA9A3}" dt="2022-09-29T18:31:54.485" v="2449" actId="478"/>
          <ac:spMkLst>
            <pc:docMk/>
            <pc:sldMk cId="4118997614" sldId="323"/>
            <ac:spMk id="2" creationId="{3E1DAB38-AA70-88C7-BFBC-2A2F50F476F2}"/>
          </ac:spMkLst>
        </pc:spChg>
        <pc:spChg chg="del">
          <ac:chgData name="Victoria White" userId="80158940de122d70" providerId="LiveId" clId="{8BA066DC-7F46-480C-9605-8E2C80DFA9A3}" dt="2022-09-29T18:31:53.353" v="2448" actId="478"/>
          <ac:spMkLst>
            <pc:docMk/>
            <pc:sldMk cId="4118997614" sldId="323"/>
            <ac:spMk id="3" creationId="{B1072C00-C0B0-6CE6-5D46-2B177AB2C2C8}"/>
          </ac:spMkLst>
        </pc:spChg>
        <pc:spChg chg="del">
          <ac:chgData name="Victoria White" userId="80158940de122d70" providerId="LiveId" clId="{8BA066DC-7F46-480C-9605-8E2C80DFA9A3}" dt="2022-09-29T18:32:14.578" v="2453" actId="478"/>
          <ac:spMkLst>
            <pc:docMk/>
            <pc:sldMk cId="4118997614" sldId="323"/>
            <ac:spMk id="4" creationId="{E40236F9-9B9A-733D-816C-3832CD47FC52}"/>
          </ac:spMkLst>
        </pc:spChg>
        <pc:spChg chg="mod">
          <ac:chgData name="Victoria White" userId="80158940de122d70" providerId="LiveId" clId="{8BA066DC-7F46-480C-9605-8E2C80DFA9A3}" dt="2022-09-29T19:01:15.018" v="3554"/>
          <ac:spMkLst>
            <pc:docMk/>
            <pc:sldMk cId="4118997614" sldId="323"/>
            <ac:spMk id="5" creationId="{0F6BA2B6-4708-4F76-4DAB-59B39A83109C}"/>
          </ac:spMkLst>
        </pc:spChg>
        <pc:picChg chg="add mod">
          <ac:chgData name="Victoria White" userId="80158940de122d70" providerId="LiveId" clId="{8BA066DC-7F46-480C-9605-8E2C80DFA9A3}" dt="2022-09-29T18:32:09.910" v="2452" actId="962"/>
          <ac:picMkLst>
            <pc:docMk/>
            <pc:sldMk cId="4118997614" sldId="323"/>
            <ac:picMk id="7" creationId="{DD0AFDDE-075A-0AC6-B216-4BC5E634AC30}"/>
          </ac:picMkLst>
        </pc:picChg>
      </pc:sldChg>
      <pc:sldChg chg="addSp delSp modSp new del mod modClrScheme chgLayout">
        <pc:chgData name="Victoria White" userId="80158940de122d70" providerId="LiveId" clId="{8BA066DC-7F46-480C-9605-8E2C80DFA9A3}" dt="2022-09-29T19:02:11.294" v="3571" actId="2696"/>
        <pc:sldMkLst>
          <pc:docMk/>
          <pc:sldMk cId="1860545229" sldId="324"/>
        </pc:sldMkLst>
        <pc:spChg chg="add del 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2" creationId="{AE7E8F18-2BFC-72A3-FCC4-B0CF79F80FD5}"/>
          </ac:spMkLst>
        </pc:spChg>
        <pc:spChg chg="add del 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3" creationId="{3A6C0F52-3508-62BD-5968-917871969DF2}"/>
          </ac:spMkLst>
        </pc:spChg>
        <pc:spChg chg="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4" creationId="{007FE797-6735-5763-B6F7-AC9BA735B70B}"/>
          </ac:spMkLst>
        </pc:spChg>
        <pc:spChg chg="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5" creationId="{48CBD433-7A01-73FB-A674-F37004545F09}"/>
          </ac:spMkLst>
        </pc:spChg>
        <pc:spChg chg="add del 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6" creationId="{E5EB4F8E-7A24-7E58-16D4-78EA2C545889}"/>
          </ac:spMkLst>
        </pc:spChg>
        <pc:spChg chg="add del mod ord">
          <ac:chgData name="Victoria White" userId="80158940de122d70" providerId="LiveId" clId="{8BA066DC-7F46-480C-9605-8E2C80DFA9A3}" dt="2022-09-29T19:01:54.286" v="3566" actId="700"/>
          <ac:spMkLst>
            <pc:docMk/>
            <pc:sldMk cId="1860545229" sldId="324"/>
            <ac:spMk id="7" creationId="{FFE3C31C-4923-1D9B-73BD-8A45745D7CAE}"/>
          </ac:spMkLst>
        </pc:spChg>
        <pc:graphicFrameChg chg="add del mod ord modGraphic">
          <ac:chgData name="Victoria White" userId="80158940de122d70" providerId="LiveId" clId="{8BA066DC-7F46-480C-9605-8E2C80DFA9A3}" dt="2022-09-29T19:01:53.908" v="3565" actId="3680"/>
          <ac:graphicFrameMkLst>
            <pc:docMk/>
            <pc:sldMk cId="1860545229" sldId="324"/>
            <ac:graphicFrameMk id="8" creationId="{E7EFEAF9-BAC2-520A-7315-266405EB8B3F}"/>
          </ac:graphicFrameMkLst>
        </pc:graphicFrameChg>
      </pc:sldChg>
      <pc:sldChg chg="modSp add mod">
        <pc:chgData name="Victoria White" userId="80158940de122d70" providerId="LiveId" clId="{8BA066DC-7F46-480C-9605-8E2C80DFA9A3}" dt="2022-09-29T19:08:06.885" v="3778" actId="20577"/>
        <pc:sldMkLst>
          <pc:docMk/>
          <pc:sldMk cId="3646873051" sldId="325"/>
        </pc:sldMkLst>
        <pc:spChg chg="mod">
          <ac:chgData name="Victoria White" userId="80158940de122d70" providerId="LiveId" clId="{8BA066DC-7F46-480C-9605-8E2C80DFA9A3}" dt="2022-09-29T19:03:20.642" v="3585" actId="20577"/>
          <ac:spMkLst>
            <pc:docMk/>
            <pc:sldMk cId="3646873051" sldId="325"/>
            <ac:spMk id="2" creationId="{B2CDC4AE-C2C4-A814-CC59-BD002AEF46FC}"/>
          </ac:spMkLst>
        </pc:spChg>
        <pc:spChg chg="mod">
          <ac:chgData name="Victoria White" userId="80158940de122d70" providerId="LiveId" clId="{8BA066DC-7F46-480C-9605-8E2C80DFA9A3}" dt="2022-09-29T19:08:06.885" v="3778" actId="20577"/>
          <ac:spMkLst>
            <pc:docMk/>
            <pc:sldMk cId="3646873051" sldId="325"/>
            <ac:spMk id="10" creationId="{A98B713E-702E-58D7-17D9-C53E57954450}"/>
          </ac:spMkLst>
        </pc:spChg>
      </pc:sldChg>
      <pc:sldChg chg="new del">
        <pc:chgData name="Victoria White" userId="80158940de122d70" providerId="LiveId" clId="{8BA066DC-7F46-480C-9605-8E2C80DFA9A3}" dt="2022-09-29T19:03:11.264" v="3574" actId="2696"/>
        <pc:sldMkLst>
          <pc:docMk/>
          <pc:sldMk cId="1526145272" sldId="326"/>
        </pc:sldMkLst>
      </pc:sldChg>
      <pc:sldChg chg="addSp delSp modSp new mod modClrScheme chgLayout">
        <pc:chgData name="Victoria White" userId="80158940de122d70" providerId="LiveId" clId="{8BA066DC-7F46-480C-9605-8E2C80DFA9A3}" dt="2022-09-29T19:20:17.397" v="3916" actId="2711"/>
        <pc:sldMkLst>
          <pc:docMk/>
          <pc:sldMk cId="3870145949" sldId="326"/>
        </pc:sldMkLst>
        <pc:spChg chg="del mod ord">
          <ac:chgData name="Victoria White" userId="80158940de122d70" providerId="LiveId" clId="{8BA066DC-7F46-480C-9605-8E2C80DFA9A3}" dt="2022-09-29T19:12:19.812" v="3897" actId="478"/>
          <ac:spMkLst>
            <pc:docMk/>
            <pc:sldMk cId="3870145949" sldId="326"/>
            <ac:spMk id="2" creationId="{D0ECC1ED-022A-A753-C319-A43A3CC06707}"/>
          </ac:spMkLst>
        </pc:spChg>
        <pc:spChg chg="mod ord">
          <ac:chgData name="Victoria White" userId="80158940de122d70" providerId="LiveId" clId="{8BA066DC-7F46-480C-9605-8E2C80DFA9A3}" dt="2022-09-29T19:20:17.397" v="3916" actId="2711"/>
          <ac:spMkLst>
            <pc:docMk/>
            <pc:sldMk cId="3870145949" sldId="326"/>
            <ac:spMk id="3" creationId="{62B92B7E-6A8D-0DE6-AD08-3FE7FD31A795}"/>
          </ac:spMkLst>
        </pc:spChg>
        <pc:spChg chg="add del mod ord">
          <ac:chgData name="Victoria White" userId="80158940de122d70" providerId="LiveId" clId="{8BA066DC-7F46-480C-9605-8E2C80DFA9A3}" dt="2022-09-29T19:12:22.137" v="3899" actId="478"/>
          <ac:spMkLst>
            <pc:docMk/>
            <pc:sldMk cId="3870145949" sldId="326"/>
            <ac:spMk id="4" creationId="{7DB7DE12-141F-03DE-6336-B7AB866C685B}"/>
          </ac:spMkLst>
        </pc:spChg>
        <pc:spChg chg="add del mod ord">
          <ac:chgData name="Victoria White" userId="80158940de122d70" providerId="LiveId" clId="{8BA066DC-7F46-480C-9605-8E2C80DFA9A3}" dt="2022-09-29T19:12:23.921" v="3900" actId="478"/>
          <ac:spMkLst>
            <pc:docMk/>
            <pc:sldMk cId="3870145949" sldId="326"/>
            <ac:spMk id="5" creationId="{BB6FD361-FA01-72CD-3E35-C06B5F7E762E}"/>
          </ac:spMkLst>
        </pc:spChg>
        <pc:spChg chg="add del mod ord">
          <ac:chgData name="Victoria White" userId="80158940de122d70" providerId="LiveId" clId="{8BA066DC-7F46-480C-9605-8E2C80DFA9A3}" dt="2022-09-29T19:12:24.875" v="3901" actId="478"/>
          <ac:spMkLst>
            <pc:docMk/>
            <pc:sldMk cId="3870145949" sldId="326"/>
            <ac:spMk id="6" creationId="{A8C747A6-6F4E-2405-4628-67627A003B74}"/>
          </ac:spMkLst>
        </pc:spChg>
        <pc:spChg chg="add mod ord">
          <ac:chgData name="Victoria White" userId="80158940de122d70" providerId="LiveId" clId="{8BA066DC-7F46-480C-9605-8E2C80DFA9A3}" dt="2022-09-29T19:12:27.571" v="3902" actId="1076"/>
          <ac:spMkLst>
            <pc:docMk/>
            <pc:sldMk cId="3870145949" sldId="326"/>
            <ac:spMk id="7" creationId="{10F69436-F448-8ECA-8FDF-645E2ADB158E}"/>
          </ac:spMkLst>
        </pc:spChg>
        <pc:spChg chg="add del mod">
          <ac:chgData name="Victoria White" userId="80158940de122d70" providerId="LiveId" clId="{8BA066DC-7F46-480C-9605-8E2C80DFA9A3}" dt="2022-09-29T19:12:20.835" v="3898" actId="478"/>
          <ac:spMkLst>
            <pc:docMk/>
            <pc:sldMk cId="3870145949" sldId="326"/>
            <ac:spMk id="9" creationId="{529239C6-C995-BE0C-9841-298C9AF73D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15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algn="l" rtl="0"/>
          <a:r>
            <a:rPr lang="en-US" sz="15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Red, orange</a:t>
          </a:r>
        </a:p>
        <a:p>
          <a:pPr algn="ctr" rtl="0"/>
          <a:r>
            <a:rPr lang="en-US" sz="15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algn="l" rtl="0"/>
          <a:r>
            <a:rPr lang="en-US" sz="15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Black, brown, white, purple, </a:t>
          </a:r>
        </a:p>
        <a:p>
          <a:pPr algn="ctr" rtl="0"/>
          <a:r>
            <a:rPr lang="en-US" sz="15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algn="l" rtl="0"/>
          <a:r>
            <a:rPr lang="en-US" sz="15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Gray, chocolate, buff, green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Spore Print Color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b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</a:br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Stalk/Stipe Root</a:t>
          </a:r>
        </a:p>
        <a:p>
          <a:endParaRPr lang="en-US" sz="20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algn="l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Rooted</a:t>
          </a:r>
        </a:p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algn="l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Club, Cup</a:t>
          </a:r>
        </a:p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</a:t>
          </a:r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:</a:t>
          </a:r>
        </a:p>
        <a:p>
          <a:pPr algn="l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Bulbous</a:t>
          </a:r>
        </a:p>
        <a:p>
          <a:pPr algn="l"/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Ring Type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algn="just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Flaring</a:t>
          </a:r>
        </a:p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algn="just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Pendant</a:t>
          </a:r>
        </a:p>
        <a:p>
          <a:pPr algn="ctr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algn="just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Large, Evanescent, No ring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algn="ctr" rtl="0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algn="l"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No odor</a:t>
          </a:r>
        </a:p>
        <a:p>
          <a:pPr algn="ctr" rtl="0"/>
          <a:r>
            <a:rPr lang="en-US" sz="1600" b="1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algn="l"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Fishy, creosote, foul, musty, pungent, spicy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Gill Color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Odor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X="-42061" custLinFactNeighborY="-549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73526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X="108762" custScaleY="98791" custLinFactNeighborX="-1177" custLinFactNeighborY="947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X="99631" custScaleY="98791" custLinFactNeighborX="783" custLinFactNeighborY="9277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18851" custLinFactNeighborX="-474" custLinFactNeighborY="11377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Y="-5647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99917" custScaleY="98791" custLinFactNeighborX="-1835" custLinFactNeighborY="947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94434"/>
          <a:ext cx="1978075" cy="593422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12" tIns="156312" rIns="156312" bIns="1563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Spore Print Color</a:t>
          </a:r>
        </a:p>
      </dsp:txBody>
      <dsp:txXfrm>
        <a:off x="0" y="94434"/>
        <a:ext cx="1978075" cy="593422"/>
      </dsp:txXfrm>
    </dsp:sp>
    <dsp:sp modelId="{22359DD7-1BFB-4900-BAE6-6084F2F57988}">
      <dsp:nvSpPr>
        <dsp:cNvPr id="0" name=""/>
        <dsp:cNvSpPr/>
      </dsp:nvSpPr>
      <dsp:spPr>
        <a:xfrm>
          <a:off x="10374" y="662867"/>
          <a:ext cx="1978075" cy="25866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90" tIns="195390" rIns="195390" bIns="19539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10374" y="662867"/>
        <a:ext cx="1978075" cy="2586660"/>
      </dsp:txXfrm>
    </dsp:sp>
    <dsp:sp modelId="{C4F84DEA-2002-4D32-8E80-70EEE05E345A}">
      <dsp:nvSpPr>
        <dsp:cNvPr id="0" name=""/>
        <dsp:cNvSpPr/>
      </dsp:nvSpPr>
      <dsp:spPr>
        <a:xfrm>
          <a:off x="2182898" y="99286"/>
          <a:ext cx="1978075" cy="593422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12" tIns="156312" rIns="156312" bIns="1563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</a:b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Stalk/Stipe Root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2182898" y="99286"/>
        <a:ext cx="1978075" cy="593422"/>
      </dsp:txXfrm>
    </dsp:sp>
    <dsp:sp modelId="{4FEB85EB-D046-4CDB-8A62-BBCE260C4490}">
      <dsp:nvSpPr>
        <dsp:cNvPr id="0" name=""/>
        <dsp:cNvSpPr/>
      </dsp:nvSpPr>
      <dsp:spPr>
        <a:xfrm>
          <a:off x="2072956" y="750247"/>
          <a:ext cx="2151393" cy="2531648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90" tIns="195390" rIns="195390" bIns="19539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Rooted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Club, Cup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</a:t>
          </a: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Bulbous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072956" y="750247"/>
        <a:ext cx="2151393" cy="2531648"/>
      </dsp:txXfrm>
    </dsp:sp>
    <dsp:sp modelId="{49B7F8FA-D256-41EF-9327-52A3551D9A60}">
      <dsp:nvSpPr>
        <dsp:cNvPr id="0" name=""/>
        <dsp:cNvSpPr/>
      </dsp:nvSpPr>
      <dsp:spPr>
        <a:xfrm>
          <a:off x="4355421" y="107560"/>
          <a:ext cx="1978075" cy="593422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12" tIns="156312" rIns="156312" bIns="1563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Ring Type</a:t>
          </a:r>
        </a:p>
      </dsp:txBody>
      <dsp:txXfrm>
        <a:off x="4355421" y="107560"/>
        <a:ext cx="1978075" cy="593422"/>
      </dsp:txXfrm>
    </dsp:sp>
    <dsp:sp modelId="{6B5FE59C-B471-448A-AA7A-B526DCC4D4CA}">
      <dsp:nvSpPr>
        <dsp:cNvPr id="0" name=""/>
        <dsp:cNvSpPr/>
      </dsp:nvSpPr>
      <dsp:spPr>
        <a:xfrm>
          <a:off x="4374507" y="766810"/>
          <a:ext cx="1965423" cy="2498554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59" tIns="194859" rIns="194859" bIns="194859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Flaring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Pendant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Large, Evanescent, No ring</a:t>
          </a:r>
        </a:p>
      </dsp:txBody>
      <dsp:txXfrm>
        <a:off x="4374507" y="766810"/>
        <a:ext cx="1965423" cy="2498554"/>
      </dsp:txXfrm>
    </dsp:sp>
    <dsp:sp modelId="{4132ECB1-6BEF-4935-AFA3-B2EAA48FDE7E}">
      <dsp:nvSpPr>
        <dsp:cNvPr id="0" name=""/>
        <dsp:cNvSpPr/>
      </dsp:nvSpPr>
      <dsp:spPr>
        <a:xfrm>
          <a:off x="6441286" y="100167"/>
          <a:ext cx="1978075" cy="593422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12" tIns="156312" rIns="156312" bIns="1563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Odor</a:t>
          </a:r>
        </a:p>
      </dsp:txBody>
      <dsp:txXfrm>
        <a:off x="6441286" y="100167"/>
        <a:ext cx="1978075" cy="593422"/>
      </dsp:txXfrm>
    </dsp:sp>
    <dsp:sp modelId="{C42A8BDE-B838-475D-AFDE-17B60D744AB6}">
      <dsp:nvSpPr>
        <dsp:cNvPr id="0" name=""/>
        <dsp:cNvSpPr/>
      </dsp:nvSpPr>
      <dsp:spPr>
        <a:xfrm>
          <a:off x="6431910" y="752009"/>
          <a:ext cx="1978075" cy="2528124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90" tIns="195390" rIns="195390" bIns="19539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No odor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Fishy, creosote, foul, musty, pungent, spicy</a:t>
          </a:r>
        </a:p>
      </dsp:txBody>
      <dsp:txXfrm>
        <a:off x="6431910" y="752009"/>
        <a:ext cx="1978075" cy="2528124"/>
      </dsp:txXfrm>
    </dsp:sp>
    <dsp:sp modelId="{59606EB9-9F10-4D12-A33F-A242FDCC0D0F}">
      <dsp:nvSpPr>
        <dsp:cNvPr id="0" name=""/>
        <dsp:cNvSpPr/>
      </dsp:nvSpPr>
      <dsp:spPr>
        <a:xfrm>
          <a:off x="8527150" y="99286"/>
          <a:ext cx="1978075" cy="593422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12" tIns="156312" rIns="156312" bIns="1563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Gill Color</a:t>
          </a:r>
        </a:p>
      </dsp:txBody>
      <dsp:txXfrm>
        <a:off x="8527150" y="99286"/>
        <a:ext cx="1978075" cy="593422"/>
      </dsp:txXfrm>
    </dsp:sp>
    <dsp:sp modelId="{C8429E68-36DD-4F6A-A2F4-7CCDADCEFAD1}">
      <dsp:nvSpPr>
        <dsp:cNvPr id="0" name=""/>
        <dsp:cNvSpPr/>
      </dsp:nvSpPr>
      <dsp:spPr>
        <a:xfrm>
          <a:off x="8491673" y="750247"/>
          <a:ext cx="1976433" cy="2531648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90" tIns="195390" rIns="195390" bIns="195390" numCol="1" spcCol="1270" anchor="t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Edible: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Red, orange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Edible: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Black, brown, white, purple, 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Likely Poisonous: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Gray, chocolate, buff, green</a:t>
          </a:r>
        </a:p>
      </dsp:txBody>
      <dsp:txXfrm>
        <a:off x="8491673" y="750247"/>
        <a:ext cx="1976433" cy="2531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archive.ics.uci.edu/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791532"/>
            <a:ext cx="6693408" cy="1088136"/>
          </a:xfrm>
        </p:spPr>
        <p:txBody>
          <a:bodyPr/>
          <a:lstStyle/>
          <a:p>
            <a:r>
              <a:rPr lang="en-US" dirty="0"/>
              <a:t>Mushrooms:</a:t>
            </a:r>
            <a:br>
              <a:rPr lang="en-US" dirty="0"/>
            </a:br>
            <a:r>
              <a:rPr lang="en-US" sz="4000" dirty="0"/>
              <a:t>To Eat, or Not To 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978464"/>
            <a:ext cx="2999232" cy="438912"/>
          </a:xfrm>
        </p:spPr>
        <p:txBody>
          <a:bodyPr/>
          <a:lstStyle/>
          <a:p>
            <a:r>
              <a:rPr lang="en-US" dirty="0"/>
              <a:t>Victoria White​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Classifying Mushrooms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88712"/>
              </p:ext>
            </p:extLst>
          </p:nvPr>
        </p:nvGraphicFramePr>
        <p:xfrm>
          <a:off x="959498" y="2882900"/>
          <a:ext cx="10515600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87963B-DA73-845B-6DCF-FE581A24414F}"/>
              </a:ext>
            </a:extLst>
          </p:cNvPr>
          <p:cNvSpPr txBox="1"/>
          <p:nvPr/>
        </p:nvSpPr>
        <p:spPr>
          <a:xfrm>
            <a:off x="959498" y="3883313"/>
            <a:ext cx="2072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Edible: </a:t>
            </a:r>
          </a:p>
          <a:p>
            <a:r>
              <a:rPr lang="en-US" dirty="0"/>
              <a:t>buff, orange,</a:t>
            </a:r>
          </a:p>
          <a:p>
            <a:r>
              <a:rPr lang="en-US" dirty="0"/>
              <a:t>purple, yellow</a:t>
            </a:r>
          </a:p>
          <a:p>
            <a:endParaRPr lang="en-US" dirty="0"/>
          </a:p>
          <a:p>
            <a:r>
              <a:rPr lang="en-US" b="1" dirty="0"/>
              <a:t> Likely Poisonous</a:t>
            </a:r>
            <a:r>
              <a:rPr lang="en-US" dirty="0"/>
              <a:t>:</a:t>
            </a:r>
          </a:p>
          <a:p>
            <a:r>
              <a:rPr lang="en-US" dirty="0"/>
              <a:t>chocolate, </a:t>
            </a:r>
          </a:p>
          <a:p>
            <a:r>
              <a:rPr lang="en-US" dirty="0"/>
              <a:t>white, green</a:t>
            </a:r>
          </a:p>
        </p:txBody>
      </p:sp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Predictions</a:t>
            </a:r>
            <a:endParaRPr lang="en-US" dirty="0"/>
          </a:p>
        </p:txBody>
      </p:sp>
      <p:pic>
        <p:nvPicPr>
          <p:cNvPr id="9" name="Content Placeholder 8" descr="Chart, treemap chart, square&#10;&#10;Description automatically generated">
            <a:extLst>
              <a:ext uri="{FF2B5EF4-FFF2-40B4-BE49-F238E27FC236}">
                <a16:creationId xmlns:a16="http://schemas.microsoft.com/office/drawing/2014/main" id="{8D4B7F4F-1EEA-8D31-B38D-A18F21B47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2" y="2805020"/>
            <a:ext cx="4414316" cy="38380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B713E-702E-58D7-17D9-C53E57954450}"/>
              </a:ext>
            </a:extLst>
          </p:cNvPr>
          <p:cNvSpPr txBox="1"/>
          <p:nvPr/>
        </p:nvSpPr>
        <p:spPr>
          <a:xfrm>
            <a:off x="6096000" y="2943597"/>
            <a:ext cx="525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a model that can correctly identify 100% of the mushrooms in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would want to reduce any false negatives, stating a mushroom is edible when it is poisonous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is balanced, but highly correlated which results in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64687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Summary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There are many species of mushrooms that are safe to eat, but they have lookalikes that could be deadly. We want to be able to compare different characteristics of a mushroom to be able to confidently identify what is safe to eat. A good place for novice gatherers to start is by identifying stalk root, spore print color, gills, and odor. 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257" y="2007108"/>
            <a:ext cx="4877671" cy="2843784"/>
          </a:xfrm>
        </p:spPr>
        <p:txBody>
          <a:bodyPr/>
          <a:lstStyle/>
          <a:p>
            <a:r>
              <a:rPr lang="en-US" dirty="0"/>
              <a:t>Victoria White</a:t>
            </a:r>
          </a:p>
          <a:p>
            <a:r>
              <a:rPr lang="en-US" dirty="0"/>
              <a:t>victoria.white17@hotmail.com</a:t>
            </a:r>
          </a:p>
          <a:p>
            <a:r>
              <a:rPr lang="en-US" sz="1800" dirty="0"/>
              <a:t>https://github.com/victoriawhite17/Mushroom-Class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2B7E-6A8D-0DE6-AD08-3FE7FD31A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7216" y="1153683"/>
            <a:ext cx="5539273" cy="45506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i="0" dirty="0" err="1">
                <a:effectLst/>
              </a:rPr>
              <a:t>Dua</a:t>
            </a:r>
            <a:r>
              <a:rPr lang="en-US" sz="1800" i="0" dirty="0">
                <a:effectLst/>
              </a:rPr>
              <a:t>, D. and Graff, C. (2019). UCI Machine Learning Repository [</a:t>
            </a:r>
            <a:r>
              <a:rPr lang="en-US" sz="180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</a:t>
            </a:r>
            <a:r>
              <a:rPr lang="en-US" sz="1800" i="0" dirty="0">
                <a:effectLst/>
              </a:rPr>
              <a:t>]. Irvine, CA: University of California, School of Information and Computer Science.</a:t>
            </a:r>
          </a:p>
          <a:p>
            <a:pPr marL="342900" indent="-342900"/>
            <a:r>
              <a:rPr lang="en-US" sz="2000" dirty="0">
                <a:effectLst/>
              </a:rPr>
              <a:t>Mushroom, M. (2022, August 20). </a:t>
            </a:r>
            <a:r>
              <a:rPr lang="en-US" sz="2000" i="1" dirty="0">
                <a:effectLst/>
              </a:rPr>
              <a:t>Mushroom Identification Pictures and examples</a:t>
            </a:r>
            <a:r>
              <a:rPr lang="en-US" sz="2000" dirty="0">
                <a:effectLst/>
              </a:rPr>
              <a:t>. Mushroom Appreciation. Retrieved September 29, 2022, from https://www.mushroom-appreciation.com/mushroom-identification.html </a:t>
            </a:r>
          </a:p>
          <a:p>
            <a:pPr marL="342900" indent="-342900"/>
            <a:r>
              <a:rPr lang="en-US" sz="2000" dirty="0">
                <a:effectLst/>
              </a:rPr>
              <a:t>Wikimedia Foundation. (2022, September 27). </a:t>
            </a:r>
            <a:r>
              <a:rPr lang="en-US" sz="2000" i="1" dirty="0">
                <a:effectLst/>
              </a:rPr>
              <a:t>Mushroom</a:t>
            </a:r>
            <a:r>
              <a:rPr lang="en-US" sz="2000" dirty="0">
                <a:effectLst/>
              </a:rPr>
              <a:t>. Wikipedia. Retrieved September 29, 2022, from https://en.wikipedia.org/wiki/Mushroom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F69436-F448-8ECA-8FDF-645E2ADB1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29991" y="397297"/>
            <a:ext cx="5280489" cy="1804727"/>
          </a:xfrm>
        </p:spPr>
        <p:txBody>
          <a:bodyPr>
            <a:normAutofit/>
          </a:bodyPr>
          <a:lstStyle/>
          <a:p>
            <a:r>
              <a:rPr lang="en-US" sz="6000" dirty="0"/>
              <a:t>Works Cited</a:t>
            </a:r>
          </a:p>
        </p:txBody>
      </p:sp>
    </p:spTree>
    <p:extLst>
      <p:ext uri="{BB962C8B-B14F-4D97-AF65-F5344CB8AC3E}">
        <p14:creationId xmlns:p14="http://schemas.microsoft.com/office/powerpoint/2010/main" val="387014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726" y="2326105"/>
            <a:ext cx="7786758" cy="3023135"/>
          </a:xfrm>
        </p:spPr>
        <p:txBody>
          <a:bodyPr/>
          <a:lstStyle/>
          <a:p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Baskerville" panose="02020502070401020303"/>
              </a:rPr>
              <a:t>Wild mushrooms are commonly gathered to be used for things such as cooking and medicinal needs. When ingesting these mushrooms could be a matter of life or death, we want to be able to quickly classify whether those wild mushrooms are poisonous or edible.</a:t>
            </a:r>
            <a:endParaRPr lang="en-US" sz="2400" dirty="0">
              <a:solidFill>
                <a:schemeClr val="tx1"/>
              </a:solidFill>
              <a:latin typeface="Baskerville" panose="02020502070401020303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720967"/>
            <a:ext cx="9884664" cy="731520"/>
          </a:xfrm>
        </p:spPr>
        <p:txBody>
          <a:bodyPr/>
          <a:lstStyle/>
          <a:p>
            <a:r>
              <a:rPr lang="en-US" dirty="0"/>
              <a:t>Primary Goal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952" y="4452487"/>
            <a:ext cx="10701448" cy="457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Predicting if a mushroom is edible or poisonous based on its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842" y="821837"/>
            <a:ext cx="3577390" cy="1837944"/>
          </a:xfrm>
        </p:spPr>
        <p:txBody>
          <a:bodyPr>
            <a:normAutofit fontScale="90000"/>
          </a:bodyPr>
          <a:lstStyle/>
          <a:p>
            <a:r>
              <a:rPr lang="en-US" dirty="0"/>
              <a:t>Chicken of the       	Woods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98282C-49D9-1D44-8EE1-97125DF68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40842" y="2297711"/>
            <a:ext cx="3992078" cy="4560289"/>
          </a:xfrm>
        </p:spPr>
        <p:txBody>
          <a:bodyPr/>
          <a:lstStyle/>
          <a:p>
            <a:r>
              <a:rPr lang="en-US" sz="2800" dirty="0"/>
              <a:t>There is a species of mushroom that grows wild on hardwood trees called ‘chicken of the woods.' It has a meaty texture similar to chicken. </a:t>
            </a:r>
          </a:p>
          <a:p>
            <a:endParaRPr lang="en-US" dirty="0"/>
          </a:p>
        </p:txBody>
      </p:sp>
      <p:pic>
        <p:nvPicPr>
          <p:cNvPr id="7" name="Picture 6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92137CA2-C261-2FBD-A5FA-738F51E6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8" y="549462"/>
            <a:ext cx="5102541" cy="5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705C1AF-F68F-4020-2522-AE49857A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901" y="437751"/>
            <a:ext cx="4004625" cy="12100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Grocery Staple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	   or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Untimely Death?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EBEE2-E4B3-0817-66F4-58483796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948C2-1769-2E11-37D6-CD36BA6B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EB849B1-3D16-97B1-49D8-7D3C037EF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4897" y="1926812"/>
            <a:ext cx="5871083" cy="22312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top image is an immature ‘common mushroom’ (</a:t>
            </a:r>
            <a:r>
              <a:rPr lang="en-US" i="1" dirty="0" err="1">
                <a:solidFill>
                  <a:schemeClr val="bg2"/>
                </a:solidFill>
              </a:rPr>
              <a:t>Agaricus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i="1" dirty="0" err="1">
                <a:solidFill>
                  <a:schemeClr val="bg2"/>
                </a:solidFill>
              </a:rPr>
              <a:t>bisporus</a:t>
            </a:r>
            <a:r>
              <a:rPr lang="en-US" dirty="0">
                <a:solidFill>
                  <a:schemeClr val="bg2"/>
                </a:solidFill>
              </a:rPr>
              <a:t>), commonly found in local stores around the world.</a:t>
            </a:r>
          </a:p>
          <a:p>
            <a:r>
              <a:rPr lang="en-US" dirty="0">
                <a:solidFill>
                  <a:schemeClr val="bg2"/>
                </a:solidFill>
              </a:rPr>
              <a:t>The bottom image is an immature ‘destroying angel’ (</a:t>
            </a:r>
            <a:r>
              <a:rPr lang="en-US" i="1" dirty="0">
                <a:solidFill>
                  <a:schemeClr val="bg2"/>
                </a:solidFill>
              </a:rPr>
              <a:t>Amanita </a:t>
            </a:r>
            <a:r>
              <a:rPr lang="en-US" i="1" dirty="0" err="1">
                <a:solidFill>
                  <a:schemeClr val="bg2"/>
                </a:solidFill>
              </a:rPr>
              <a:t>ocreata</a:t>
            </a:r>
            <a:r>
              <a:rPr lang="en-US" dirty="0">
                <a:solidFill>
                  <a:schemeClr val="bg2"/>
                </a:solidFill>
              </a:rPr>
              <a:t>),  which causes gastrointestinal issues before causing liver and kidney failure. Death typically occurs 6-16 days after ingestion.</a:t>
            </a:r>
          </a:p>
        </p:txBody>
      </p:sp>
      <p:pic>
        <p:nvPicPr>
          <p:cNvPr id="9" name="Content Placeholder 8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4ED7483E-E399-09F6-37FC-AD2A95E52D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46" y="3643732"/>
            <a:ext cx="4739927" cy="3160940"/>
          </a:xfrm>
        </p:spPr>
      </p:pic>
      <p:pic>
        <p:nvPicPr>
          <p:cNvPr id="11" name="Picture 10" descr="A group of mushrooms in a box&#10;&#10;Description automatically generated with low confidence">
            <a:extLst>
              <a:ext uri="{FF2B5EF4-FFF2-40B4-BE49-F238E27FC236}">
                <a16:creationId xmlns:a16="http://schemas.microsoft.com/office/drawing/2014/main" id="{9B999328-18F2-A00E-396D-3933938A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" y="136525"/>
            <a:ext cx="4669686" cy="3507207"/>
          </a:xfrm>
          <a:prstGeom prst="rect">
            <a:avLst/>
          </a:prstGeom>
        </p:spPr>
      </p:pic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99FD4A7A-C9A4-655A-BFEB-54225CA3F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75683"/>
              </p:ext>
            </p:extLst>
          </p:nvPr>
        </p:nvGraphicFramePr>
        <p:xfrm>
          <a:off x="5494897" y="4450702"/>
          <a:ext cx="6110910" cy="2034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970">
                  <a:extLst>
                    <a:ext uri="{9D8B030D-6E8A-4147-A177-3AD203B41FA5}">
                      <a16:colId xmlns:a16="http://schemas.microsoft.com/office/drawing/2014/main" val="3482656702"/>
                    </a:ext>
                  </a:extLst>
                </a:gridCol>
                <a:gridCol w="2036970">
                  <a:extLst>
                    <a:ext uri="{9D8B030D-6E8A-4147-A177-3AD203B41FA5}">
                      <a16:colId xmlns:a16="http://schemas.microsoft.com/office/drawing/2014/main" val="3662895688"/>
                    </a:ext>
                  </a:extLst>
                </a:gridCol>
                <a:gridCol w="2036970">
                  <a:extLst>
                    <a:ext uri="{9D8B030D-6E8A-4147-A177-3AD203B41FA5}">
                      <a16:colId xmlns:a16="http://schemas.microsoft.com/office/drawing/2014/main" val="222161059"/>
                    </a:ext>
                  </a:extLst>
                </a:gridCol>
              </a:tblGrid>
              <a:tr h="6782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Button</a:t>
                      </a:r>
                    </a:p>
                    <a:p>
                      <a:pPr algn="ctr"/>
                      <a:r>
                        <a:rPr lang="en-US" dirty="0"/>
                        <a:t>Mushroom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Destroying</a:t>
                      </a:r>
                    </a:p>
                    <a:p>
                      <a:pPr algn="ctr"/>
                      <a:r>
                        <a:rPr lang="en-US" dirty="0"/>
                        <a:t>Angel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19026"/>
                  </a:ext>
                </a:extLst>
              </a:tr>
              <a:tr h="678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Stipe or Stalk</a:t>
                      </a:r>
                    </a:p>
                  </a:txBody>
                  <a:tcPr>
                    <a:solidFill>
                      <a:srgbClr val="7F86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Ring AND Vulva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644093"/>
                  </a:ext>
                </a:extLst>
              </a:tr>
              <a:tr h="678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Spore Print</a:t>
                      </a:r>
                    </a:p>
                  </a:txBody>
                  <a:tcPr>
                    <a:solidFill>
                      <a:srgbClr val="7F86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671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46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47BAA13-C5CD-3C80-6FE2-1F4B7DA3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626" y="292904"/>
            <a:ext cx="4168381" cy="1517904"/>
          </a:xfrm>
        </p:spPr>
        <p:txBody>
          <a:bodyPr>
            <a:normAutofit fontScale="90000"/>
          </a:bodyPr>
          <a:lstStyle/>
          <a:p>
            <a:r>
              <a:rPr lang="en-US" dirty="0"/>
              <a:t>Nutritional Snack</a:t>
            </a:r>
            <a:br>
              <a:rPr lang="en-US" dirty="0"/>
            </a:br>
            <a:r>
              <a:rPr lang="en-US" dirty="0"/>
              <a:t>            or</a:t>
            </a:r>
            <a:br>
              <a:rPr lang="en-US" dirty="0"/>
            </a:br>
            <a:r>
              <a:rPr lang="en-US" dirty="0"/>
              <a:t>Your Last Meal?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DA796-B55E-0C75-E4E2-40647BCC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FBC3CB-9110-3C0D-1879-23F38439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7033" y="2138188"/>
            <a:ext cx="5884478" cy="2032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top mushroom is a ‘ springtime amanita’ (</a:t>
            </a:r>
            <a:r>
              <a:rPr lang="en-US" i="1" dirty="0"/>
              <a:t>amanita </a:t>
            </a:r>
            <a:r>
              <a:rPr lang="en-US" i="1" dirty="0" err="1"/>
              <a:t>velosa</a:t>
            </a:r>
            <a:r>
              <a:rPr lang="en-US" dirty="0"/>
              <a:t>), which is commonly consumed for its sweet or nutty flavor.</a:t>
            </a:r>
          </a:p>
          <a:p>
            <a:r>
              <a:rPr lang="en-US" dirty="0"/>
              <a:t>The bottom mushroom is a ‘death cap’ (</a:t>
            </a:r>
            <a:r>
              <a:rPr lang="en-US" i="1" dirty="0"/>
              <a:t>amanita phalloides</a:t>
            </a:r>
            <a:r>
              <a:rPr lang="en-US" dirty="0"/>
              <a:t>). Like the destroying angel, the death cap causes gastrointestinal problems and can result in liver and kidney failure. Death generally occurs six to sixteen day after poisoning.</a:t>
            </a:r>
          </a:p>
        </p:txBody>
      </p:sp>
      <p:pic>
        <p:nvPicPr>
          <p:cNvPr id="24" name="Content Placeholder 2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D963E3D6-A6AB-7B2D-E67F-757260D88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824" y="32366"/>
            <a:ext cx="4528845" cy="3396634"/>
          </a:xfrm>
        </p:spPr>
      </p:pic>
      <p:pic>
        <p:nvPicPr>
          <p:cNvPr id="19" name="Content Placeholder 18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66BFEA87-5789-4DCE-F4EF-0612E5CE99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58110" y="3429000"/>
            <a:ext cx="4806274" cy="3184158"/>
          </a:xfr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871E0606-797F-1CCC-8FF5-532ED1D5A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722718"/>
              </p:ext>
            </p:extLst>
          </p:nvPr>
        </p:nvGraphicFramePr>
        <p:xfrm>
          <a:off x="5645416" y="4151761"/>
          <a:ext cx="6047712" cy="2387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904">
                  <a:extLst>
                    <a:ext uri="{9D8B030D-6E8A-4147-A177-3AD203B41FA5}">
                      <a16:colId xmlns:a16="http://schemas.microsoft.com/office/drawing/2014/main" val="354678745"/>
                    </a:ext>
                  </a:extLst>
                </a:gridCol>
                <a:gridCol w="2015904">
                  <a:extLst>
                    <a:ext uri="{9D8B030D-6E8A-4147-A177-3AD203B41FA5}">
                      <a16:colId xmlns:a16="http://schemas.microsoft.com/office/drawing/2014/main" val="3645992411"/>
                    </a:ext>
                  </a:extLst>
                </a:gridCol>
                <a:gridCol w="2015904">
                  <a:extLst>
                    <a:ext uri="{9D8B030D-6E8A-4147-A177-3AD203B41FA5}">
                      <a16:colId xmlns:a16="http://schemas.microsoft.com/office/drawing/2014/main" val="3674091257"/>
                    </a:ext>
                  </a:extLst>
                </a:gridCol>
              </a:tblGrid>
              <a:tr h="582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Straw</a:t>
                      </a:r>
                    </a:p>
                    <a:p>
                      <a:pPr algn="ctr"/>
                      <a:r>
                        <a:rPr lang="en-US" dirty="0"/>
                        <a:t>Mushroom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</a:t>
                      </a:r>
                    </a:p>
                    <a:p>
                      <a:pPr algn="ctr"/>
                      <a:r>
                        <a:rPr lang="en-US" dirty="0"/>
                        <a:t>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66746"/>
                  </a:ext>
                </a:extLst>
              </a:tr>
              <a:tr h="582357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Cap Shape</a:t>
                      </a:r>
                    </a:p>
                  </a:txBody>
                  <a:tcPr>
                    <a:solidFill>
                      <a:srgbClr val="7F86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Convex or 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53723"/>
                  </a:ext>
                </a:extLst>
              </a:tr>
              <a:tr h="5823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Spore Print</a:t>
                      </a:r>
                    </a:p>
                  </a:txBody>
                  <a:tcPr>
                    <a:solidFill>
                      <a:srgbClr val="7F86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454602"/>
                  </a:ext>
                </a:extLst>
              </a:tr>
              <a:tr h="5823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Stipe or Stalk</a:t>
                      </a:r>
                    </a:p>
                  </a:txBody>
                  <a:tcPr>
                    <a:solidFill>
                      <a:srgbClr val="7F86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Ring AND Volva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74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62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E057EC-B748-D4EC-410F-4348B50E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by Cap Shape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56324-F378-71C4-49A2-EF595895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D31FB2D-7B8E-D627-5881-477EAC4A2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40" y="2667802"/>
            <a:ext cx="10365164" cy="3809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3E27-21A2-2D56-BCC2-399CF9546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27F9DC6-E638-BEF3-4A4A-04A60C1A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93" y="0"/>
            <a:ext cx="10265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BA2B6-4708-4F76-4DAB-59B39A831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D0AFDDE-075A-0AC6-B216-4BC5E634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9" y="0"/>
            <a:ext cx="1019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669</Words>
  <Application>Microsoft Office PowerPoint</Application>
  <PresentationFormat>Widescreen</PresentationFormat>
  <Paragraphs>101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Mushrooms: To Eat, or Not To Eat?</vt:lpstr>
      <vt:lpstr>Introduction</vt:lpstr>
      <vt:lpstr>Primary Goal</vt:lpstr>
      <vt:lpstr>Chicken of the        Woods </vt:lpstr>
      <vt:lpstr>  Grocery Staple      or Untimely Death?</vt:lpstr>
      <vt:lpstr>Nutritional Snack             or Your Last Meal?</vt:lpstr>
      <vt:lpstr>Classifying by Cap Shape</vt:lpstr>
      <vt:lpstr>PowerPoint Presentation</vt:lpstr>
      <vt:lpstr>PowerPoint Presentation</vt:lpstr>
      <vt:lpstr>Classifying Mushrooms</vt:lpstr>
      <vt:lpstr>Predictions</vt:lpstr>
      <vt:lpstr>Summary 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To Eat, or Not To Eat?</dc:title>
  <dc:creator>Victoria White</dc:creator>
  <cp:lastModifiedBy>Victoria White</cp:lastModifiedBy>
  <cp:revision>1</cp:revision>
  <dcterms:created xsi:type="dcterms:W3CDTF">2022-09-29T15:22:09Z</dcterms:created>
  <dcterms:modified xsi:type="dcterms:W3CDTF">2022-09-29T23:01:03Z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